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48"/>
  </p:notesMasterIdLst>
  <p:handoutMasterIdLst>
    <p:handoutMasterId r:id="rId49"/>
  </p:handoutMasterIdLst>
  <p:sldIdLst>
    <p:sldId id="354" r:id="rId2"/>
    <p:sldId id="425" r:id="rId3"/>
    <p:sldId id="426" r:id="rId4"/>
    <p:sldId id="296" r:id="rId5"/>
    <p:sldId id="363" r:id="rId6"/>
    <p:sldId id="330" r:id="rId7"/>
    <p:sldId id="382" r:id="rId8"/>
    <p:sldId id="383" r:id="rId9"/>
    <p:sldId id="384" r:id="rId10"/>
    <p:sldId id="385" r:id="rId11"/>
    <p:sldId id="386" r:id="rId12"/>
    <p:sldId id="387" r:id="rId13"/>
    <p:sldId id="388" r:id="rId14"/>
    <p:sldId id="389" r:id="rId15"/>
    <p:sldId id="390" r:id="rId16"/>
    <p:sldId id="391" r:id="rId17"/>
    <p:sldId id="392" r:id="rId18"/>
    <p:sldId id="393" r:id="rId19"/>
    <p:sldId id="394" r:id="rId20"/>
    <p:sldId id="395" r:id="rId21"/>
    <p:sldId id="396" r:id="rId22"/>
    <p:sldId id="397" r:id="rId23"/>
    <p:sldId id="398" r:id="rId24"/>
    <p:sldId id="399" r:id="rId25"/>
    <p:sldId id="400" r:id="rId26"/>
    <p:sldId id="401" r:id="rId27"/>
    <p:sldId id="402" r:id="rId28"/>
    <p:sldId id="403" r:id="rId29"/>
    <p:sldId id="404" r:id="rId30"/>
    <p:sldId id="405" r:id="rId31"/>
    <p:sldId id="406" r:id="rId32"/>
    <p:sldId id="407" r:id="rId33"/>
    <p:sldId id="408" r:id="rId34"/>
    <p:sldId id="409" r:id="rId35"/>
    <p:sldId id="410" r:id="rId36"/>
    <p:sldId id="411" r:id="rId37"/>
    <p:sldId id="412" r:id="rId38"/>
    <p:sldId id="413" r:id="rId39"/>
    <p:sldId id="414" r:id="rId40"/>
    <p:sldId id="415" r:id="rId41"/>
    <p:sldId id="416" r:id="rId42"/>
    <p:sldId id="417" r:id="rId43"/>
    <p:sldId id="427" r:id="rId44"/>
    <p:sldId id="359" r:id="rId45"/>
    <p:sldId id="263" r:id="rId46"/>
    <p:sldId id="265" r:id="rId4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n Snyder" initials="" lastIdx="12" clrIdx="0"/>
  <p:cmAuthor id="1" name="Cheryl Slavik" initials="" lastIdx="18" clrIdx="1"/>
  <p:cmAuthor id="2" name="NA" initials="" lastIdx="16" clrIdx="2"/>
  <p:cmAuthor id="3" name="Hilda Federico" initials="" lastIdx="4" clrIdx="3"/>
  <p:cmAuthor id="4" name="Exploring Series" initials="HWF" lastIdx="20" clrIdx="4"/>
  <p:cmAuthor id="5" name="Copy Editor" initials="CE" lastIdx="30" clrIdx="5"/>
  <p:cmAuthor id="6" name="." initials="." lastIdx="50" clrIdx="6">
    <p:extLst>
      <p:ext uri="{19B8F6BF-5375-455C-9EA6-DF929625EA0E}">
        <p15:presenceInfo xmlns:p15="http://schemas.microsoft.com/office/powerpoint/2012/main" userI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E7EB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93" autoAdjust="0"/>
    <p:restoredTop sz="78052" autoAdjust="0"/>
  </p:normalViewPr>
  <p:slideViewPr>
    <p:cSldViewPr snapToObjects="1">
      <p:cViewPr varScale="1">
        <p:scale>
          <a:sx n="56" d="100"/>
          <a:sy n="56" d="100"/>
        </p:scale>
        <p:origin x="2022" y="78"/>
      </p:cViewPr>
      <p:guideLst>
        <p:guide orient="horz" pos="2160"/>
        <p:guide pos="2880"/>
      </p:guideLst>
    </p:cSldViewPr>
  </p:slideViewPr>
  <p:outlineViewPr>
    <p:cViewPr>
      <p:scale>
        <a:sx n="33" d="100"/>
        <a:sy n="33" d="100"/>
      </p:scale>
      <p:origin x="0" y="0"/>
    </p:cViewPr>
    <p:sldLst>
      <p:sld r:id="rId1" collapse="1"/>
      <p:sld r:id="rId2" collapse="1"/>
      <p:sld r:id="rId3" collapse="1"/>
    </p:sldLst>
  </p:outlineViewPr>
  <p:notesTextViewPr>
    <p:cViewPr>
      <p:scale>
        <a:sx n="100" d="100"/>
        <a:sy n="100" d="100"/>
      </p:scale>
      <p:origin x="0" y="0"/>
    </p:cViewPr>
  </p:notesTextViewPr>
  <p:sorterViewPr>
    <p:cViewPr>
      <p:scale>
        <a:sx n="60" d="100"/>
        <a:sy n="60" d="100"/>
      </p:scale>
      <p:origin x="0" y="0"/>
    </p:cViewPr>
  </p:sorterViewPr>
  <p:notesViewPr>
    <p:cSldViewPr snapToObjects="1">
      <p:cViewPr>
        <p:scale>
          <a:sx n="100" d="100"/>
          <a:sy n="100" d="100"/>
        </p:scale>
        <p:origin x="-1986" y="570"/>
      </p:cViewPr>
      <p:guideLst>
        <p:guide orient="horz" pos="2880"/>
        <p:guide pos="2160"/>
      </p:guideLst>
    </p:cSldViewPr>
  </p:notesViewPr>
  <p:gridSpacing cx="38405" cy="384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presProps" Target="presProps.xml"/></Relationships>
</file>

<file path=ppt/_rels/viewProps.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slide" Target="slides/slide45.xml"/><Relationship Id="rId1" Type="http://schemas.openxmlformats.org/officeDocument/2006/relationships/slide" Target="slides/slide4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dirty="0">
                <a:latin typeface="+mn-lt"/>
              </a:defRPr>
            </a:lvl1pPr>
          </a:lstStyle>
          <a:p>
            <a:pPr>
              <a:defRPr/>
            </a:pP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defRPr>
            </a:lvl1pPr>
          </a:lstStyle>
          <a:p>
            <a:pPr>
              <a:defRPr/>
            </a:pPr>
            <a:fld id="{E8C0E708-A25D-4400-82F3-F091E4307FF2}" type="datetimeFigureOut">
              <a:rPr lang="en-US"/>
              <a:pPr>
                <a:defRPr/>
              </a:pPr>
              <a:t>3/4/2016</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dirty="0">
                <a:latin typeface="+mn-lt"/>
              </a:defRPr>
            </a:lvl1pPr>
          </a:lstStyle>
          <a:p>
            <a:pPr>
              <a:defRPr/>
            </a:pP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defRPr>
            </a:lvl1pPr>
          </a:lstStyle>
          <a:p>
            <a:pPr>
              <a:defRPr/>
            </a:pPr>
            <a:fld id="{5D84D6AA-F5B0-4240-A706-FC6588391325}" type="slidenum">
              <a:rPr lang="en-US"/>
              <a:pPr>
                <a:defRPr/>
              </a:pPr>
              <a:t>‹#›</a:t>
            </a:fld>
            <a:endParaRPr lang="en-US" dirty="0"/>
          </a:p>
        </p:txBody>
      </p:sp>
    </p:spTree>
    <p:extLst>
      <p:ext uri="{BB962C8B-B14F-4D97-AF65-F5344CB8AC3E}">
        <p14:creationId xmlns:p14="http://schemas.microsoft.com/office/powerpoint/2010/main" val="4257928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dirty="0">
                <a:latin typeface="+mn-lt"/>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defRPr>
            </a:lvl1pPr>
          </a:lstStyle>
          <a:p>
            <a:pPr>
              <a:defRPr/>
            </a:pPr>
            <a:fld id="{363CEB5D-E0AB-49B4-AF20-497D29BE8A74}" type="datetimeFigureOut">
              <a:rPr lang="en-US"/>
              <a:pPr>
                <a:defRPr/>
              </a:pPr>
              <a:t>3/4/2016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dirty="0">
                <a:latin typeface="+mn-lt"/>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defRPr>
            </a:lvl1pPr>
          </a:lstStyle>
          <a:p>
            <a:pPr>
              <a:defRPr/>
            </a:pPr>
            <a:fld id="{496FDDB1-4DFE-46E2-B042-4A88C6A05D0C}" type="slidenum">
              <a:rPr lang="en-US"/>
              <a:pPr>
                <a:defRPr/>
              </a:pPr>
              <a:t>‹#›</a:t>
            </a:fld>
            <a:endParaRPr lang="en-US" dirty="0"/>
          </a:p>
        </p:txBody>
      </p:sp>
    </p:spTree>
    <p:extLst>
      <p:ext uri="{BB962C8B-B14F-4D97-AF65-F5344CB8AC3E}">
        <p14:creationId xmlns:p14="http://schemas.microsoft.com/office/powerpoint/2010/main" val="324958853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noFill/>
          <a:ln>
            <a:solidFill>
              <a:srgbClr val="000000"/>
            </a:solidFill>
            <a:miter lim="800000"/>
            <a:headEnd/>
            <a:tailEnd/>
          </a:ln>
        </p:spPr>
      </p:sp>
      <p:sp>
        <p:nvSpPr>
          <p:cNvPr id="18434"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mn-lt"/>
                <a:ea typeface="+mn-ea"/>
                <a:cs typeface="+mn-cs"/>
              </a:rPr>
              <a:t>Skills for Success </a:t>
            </a:r>
            <a:br>
              <a:rPr kumimoji="0" lang="en-US" sz="4000" b="0" i="0" u="none" strike="noStrike" kern="1200" cap="none" spc="0" normalizeH="0" baseline="0" noProof="0" dirty="0">
                <a:ln>
                  <a:noFill/>
                </a:ln>
                <a:solidFill>
                  <a:prstClr val="black"/>
                </a:solidFill>
                <a:effectLst/>
                <a:uLnTx/>
                <a:uFillTx/>
                <a:latin typeface="+mn-lt"/>
                <a:ea typeface="+mn-ea"/>
                <a:cs typeface="+mn-cs"/>
              </a:rPr>
            </a:br>
            <a:r>
              <a:rPr kumimoji="0" lang="en-US" sz="4000" b="0" i="0" u="none" strike="noStrike" kern="1200" cap="none" spc="0" normalizeH="0" baseline="0" noProof="0" dirty="0">
                <a:ln>
                  <a:noFill/>
                </a:ln>
                <a:solidFill>
                  <a:prstClr val="black"/>
                </a:solidFill>
                <a:effectLst/>
                <a:uLnTx/>
                <a:uFillTx/>
                <a:latin typeface="+mn-lt"/>
                <a:ea typeface="+mn-ea"/>
                <a:cs typeface="+mn-cs"/>
              </a:rPr>
              <a:t>with Microsoft Office 2016 Volume 1</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pPr>
              <a:spcBef>
                <a:spcPct val="0"/>
              </a:spcBef>
            </a:pPr>
            <a:endParaRPr lang="en-US" dirty="0"/>
          </a:p>
        </p:txBody>
      </p:sp>
      <p:sp>
        <p:nvSpPr>
          <p:cNvPr id="1843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532E49A-F580-42A0-B785-9C006DB6FC1C}" type="slidenum">
              <a:rPr lang="en-US"/>
              <a:pPr fontAlgn="base">
                <a:spcBef>
                  <a:spcPct val="0"/>
                </a:spcBef>
                <a:spcAft>
                  <a:spcPct val="0"/>
                </a:spcAft>
              </a:pPr>
              <a:t>1</a:t>
            </a:fld>
            <a:endParaRPr lang="en-US" dirty="0"/>
          </a:p>
        </p:txBody>
      </p:sp>
    </p:spTree>
    <p:extLst>
      <p:ext uri="{BB962C8B-B14F-4D97-AF65-F5344CB8AC3E}">
        <p14:creationId xmlns:p14="http://schemas.microsoft.com/office/powerpoint/2010/main" val="9448724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bwMode="auto">
          <a:noFill/>
          <a:ln>
            <a:solidFill>
              <a:srgbClr val="000000"/>
            </a:solidFill>
            <a:miter lim="800000"/>
            <a:headEnd/>
            <a:tailEnd/>
          </a:ln>
        </p:spPr>
      </p:sp>
      <p:sp>
        <p:nvSpPr>
          <p:cNvPr id="3686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Windows 10 provides a desktop, which is the screen that you see after logging</a:t>
            </a:r>
            <a:r>
              <a:rPr lang="en-US" baseline="0" dirty="0"/>
              <a:t> in to your computer. The Windows 10 Start menu displays tiles. When you click or tap on a tile a larger view of the program fills the screen. By providing a Start menu and a desktop, Windows 10 can perform similarly on a desktop computer, laptop, tablet, or smartphone.</a:t>
            </a:r>
            <a:endParaRPr lang="en-US" dirty="0"/>
          </a:p>
        </p:txBody>
      </p:sp>
      <p:sp>
        <p:nvSpPr>
          <p:cNvPr id="3686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9286EA7-2FF8-4812-8DC5-8E75BC45814D}" type="slidenum">
              <a:rPr lang="en-US"/>
              <a:pPr fontAlgn="base">
                <a:spcBef>
                  <a:spcPct val="0"/>
                </a:spcBef>
                <a:spcAft>
                  <a:spcPct val="0"/>
                </a:spcAft>
              </a:pPr>
              <a:t>10</a:t>
            </a:fld>
            <a:endParaRPr lang="en-US" dirty="0"/>
          </a:p>
        </p:txBody>
      </p:sp>
    </p:spTree>
    <p:extLst>
      <p:ext uri="{BB962C8B-B14F-4D97-AF65-F5344CB8AC3E}">
        <p14:creationId xmlns:p14="http://schemas.microsoft.com/office/powerpoint/2010/main" val="39205650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bwMode="auto">
          <a:noFill/>
          <a:ln>
            <a:solidFill>
              <a:srgbClr val="000000"/>
            </a:solidFill>
            <a:miter lim="800000"/>
            <a:headEnd/>
            <a:tailEnd/>
          </a:ln>
        </p:spPr>
      </p:sp>
      <p:sp>
        <p:nvSpPr>
          <p:cNvPr id="3891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The type of computer or device you are using will determine which operating system it will run. Utility programs are small programs designed to perform basic routine tasks or computer housekeeping chores.</a:t>
            </a:r>
          </a:p>
        </p:txBody>
      </p:sp>
      <p:sp>
        <p:nvSpPr>
          <p:cNvPr id="3891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BB484F1-52EE-4E95-9685-385E27781A95}" type="slidenum">
              <a:rPr lang="en-US"/>
              <a:pPr fontAlgn="base">
                <a:spcBef>
                  <a:spcPct val="0"/>
                </a:spcBef>
                <a:spcAft>
                  <a:spcPct val="0"/>
                </a:spcAft>
              </a:pPr>
              <a:t>11</a:t>
            </a:fld>
            <a:endParaRPr lang="en-US" dirty="0"/>
          </a:p>
        </p:txBody>
      </p:sp>
    </p:spTree>
    <p:extLst>
      <p:ext uri="{BB962C8B-B14F-4D97-AF65-F5344CB8AC3E}">
        <p14:creationId xmlns:p14="http://schemas.microsoft.com/office/powerpoint/2010/main" val="302348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noFill/>
          <a:ln>
            <a:solidFill>
              <a:srgbClr val="000000"/>
            </a:solidFill>
            <a:miter lim="800000"/>
            <a:headEnd/>
            <a:tailEnd/>
          </a:ln>
        </p:spPr>
      </p:sp>
      <p:sp>
        <p:nvSpPr>
          <p:cNvPr id="4096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Keyboards vary by manufacturer, but many share the same keyboard areas. In addition to typing, keyboard shortcuts can be used, which are combinations of character keys that perform commands when pressed.</a:t>
            </a:r>
          </a:p>
        </p:txBody>
      </p:sp>
      <p:sp>
        <p:nvSpPr>
          <p:cNvPr id="4096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04A60B2-E5CE-4F32-8CAC-6F97932F3DB4}" type="slidenum">
              <a:rPr lang="en-US"/>
              <a:pPr fontAlgn="base">
                <a:spcBef>
                  <a:spcPct val="0"/>
                </a:spcBef>
                <a:spcAft>
                  <a:spcPct val="0"/>
                </a:spcAft>
              </a:pPr>
              <a:t>12</a:t>
            </a:fld>
            <a:endParaRPr lang="en-US" dirty="0"/>
          </a:p>
        </p:txBody>
      </p:sp>
    </p:spTree>
    <p:extLst>
      <p:ext uri="{BB962C8B-B14F-4D97-AF65-F5344CB8AC3E}">
        <p14:creationId xmlns:p14="http://schemas.microsoft.com/office/powerpoint/2010/main" val="1111872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bwMode="auto">
          <a:noFill/>
          <a:ln>
            <a:solidFill>
              <a:srgbClr val="000000"/>
            </a:solidFill>
            <a:miter lim="800000"/>
            <a:headEnd/>
            <a:tailEnd/>
          </a:ln>
        </p:spPr>
      </p:sp>
      <p:sp>
        <p:nvSpPr>
          <p:cNvPr id="4301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The mouse is an input device used to point to and click screen elements. Most mice have a right and left button, and a scroll wheel. Often, the right mouse button can be programmed to open drop-down menus</a:t>
            </a:r>
            <a:r>
              <a:rPr lang="en-US" baseline="0" dirty="0"/>
              <a:t> </a:t>
            </a:r>
            <a:r>
              <a:rPr lang="en-US" dirty="0"/>
              <a:t>and access other options.</a:t>
            </a:r>
          </a:p>
        </p:txBody>
      </p:sp>
      <p:sp>
        <p:nvSpPr>
          <p:cNvPr id="4301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4CCA550-9FCD-4600-901A-A62E02FE6B5D}" type="slidenum">
              <a:rPr lang="en-US"/>
              <a:pPr fontAlgn="base">
                <a:spcBef>
                  <a:spcPct val="0"/>
                </a:spcBef>
                <a:spcAft>
                  <a:spcPct val="0"/>
                </a:spcAft>
              </a:pPr>
              <a:t>13</a:t>
            </a:fld>
            <a:endParaRPr lang="en-US" dirty="0"/>
          </a:p>
        </p:txBody>
      </p:sp>
    </p:spTree>
    <p:extLst>
      <p:ext uri="{BB962C8B-B14F-4D97-AF65-F5344CB8AC3E}">
        <p14:creationId xmlns:p14="http://schemas.microsoft.com/office/powerpoint/2010/main" val="3849789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bwMode="auto">
          <a:noFill/>
          <a:ln>
            <a:solidFill>
              <a:srgbClr val="000000"/>
            </a:solidFill>
            <a:miter lim="800000"/>
            <a:headEnd/>
            <a:tailEnd/>
          </a:ln>
        </p:spPr>
      </p:sp>
      <p:sp>
        <p:nvSpPr>
          <p:cNvPr id="4505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Many computers have built-in touchpads, which are flat areas on which you can move your finger to position the pointer. Touchscreens can accept input when you touch them with your finger or a stylus. Touchscreens use gestures or body motions that are interpreted as commands.</a:t>
            </a:r>
          </a:p>
          <a:p>
            <a:pPr>
              <a:spcBef>
                <a:spcPct val="0"/>
              </a:spcBef>
            </a:pPr>
            <a:r>
              <a:rPr lang="en-US" dirty="0"/>
              <a:t>Other types of input devices includes voice or speech recognition, cameras, scanners, and fingerprint scanners.</a:t>
            </a:r>
          </a:p>
        </p:txBody>
      </p:sp>
      <p:sp>
        <p:nvSpPr>
          <p:cNvPr id="4505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13C48F0-E434-4DCE-AB27-F2E6F03BB1DD}" type="slidenum">
              <a:rPr lang="en-US"/>
              <a:pPr fontAlgn="base">
                <a:spcBef>
                  <a:spcPct val="0"/>
                </a:spcBef>
                <a:spcAft>
                  <a:spcPct val="0"/>
                </a:spcAft>
              </a:pPr>
              <a:t>14</a:t>
            </a:fld>
            <a:endParaRPr lang="en-US" dirty="0"/>
          </a:p>
        </p:txBody>
      </p:sp>
    </p:spTree>
    <p:extLst>
      <p:ext uri="{BB962C8B-B14F-4D97-AF65-F5344CB8AC3E}">
        <p14:creationId xmlns:p14="http://schemas.microsoft.com/office/powerpoint/2010/main" val="14138124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bwMode="auto">
          <a:noFill/>
          <a:ln>
            <a:solidFill>
              <a:srgbClr val="000000"/>
            </a:solidFill>
            <a:miter lim="800000"/>
            <a:headEnd/>
            <a:tailEnd/>
          </a:ln>
        </p:spPr>
      </p:sp>
      <p:sp>
        <p:nvSpPr>
          <p:cNvPr id="4710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Ports are connectors on the outside of a computer to which external devices can be connected. Different ports are used for different devices.</a:t>
            </a:r>
          </a:p>
        </p:txBody>
      </p:sp>
      <p:sp>
        <p:nvSpPr>
          <p:cNvPr id="4710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8C4FD55-3FD9-4337-9672-51A88E008D29}" type="slidenum">
              <a:rPr lang="en-US"/>
              <a:pPr fontAlgn="base">
                <a:spcBef>
                  <a:spcPct val="0"/>
                </a:spcBef>
                <a:spcAft>
                  <a:spcPct val="0"/>
                </a:spcAft>
              </a:pPr>
              <a:t>15</a:t>
            </a:fld>
            <a:endParaRPr lang="en-US" dirty="0"/>
          </a:p>
        </p:txBody>
      </p:sp>
    </p:spTree>
    <p:extLst>
      <p:ext uri="{BB962C8B-B14F-4D97-AF65-F5344CB8AC3E}">
        <p14:creationId xmlns:p14="http://schemas.microsoft.com/office/powerpoint/2010/main" val="2567830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p:cNvSpPr>
          <p:nvPr>
            <p:ph type="sldImg"/>
          </p:nvPr>
        </p:nvSpPr>
        <p:spPr bwMode="auto">
          <a:noFill/>
          <a:ln>
            <a:solidFill>
              <a:srgbClr val="000000"/>
            </a:solidFill>
            <a:miter lim="800000"/>
            <a:headEnd/>
            <a:tailEnd/>
          </a:ln>
        </p:spPr>
      </p:sp>
      <p:sp>
        <p:nvSpPr>
          <p:cNvPr id="4915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There are two types of memory storage in a computer</a:t>
            </a:r>
            <a:r>
              <a:rPr lang="en-US" sz="1200" kern="1200" dirty="0">
                <a:solidFill>
                  <a:schemeClr val="tx1"/>
                </a:solidFill>
                <a:effectLst/>
                <a:latin typeface="+mn-lt"/>
                <a:ea typeface="+mn-ea"/>
                <a:cs typeface="+mn-cs"/>
              </a:rPr>
              <a:t>—</a:t>
            </a:r>
            <a:r>
              <a:rPr lang="en-US" dirty="0"/>
              <a:t>short-term and long-term. Random Access Memory or, </a:t>
            </a:r>
            <a:r>
              <a:rPr lang="en-US" b="1" i="1" dirty="0"/>
              <a:t>RAM</a:t>
            </a:r>
            <a:r>
              <a:rPr lang="en-US" b="0" i="0" dirty="0"/>
              <a:t>,</a:t>
            </a:r>
            <a:r>
              <a:rPr lang="en-US" b="1" dirty="0"/>
              <a:t> </a:t>
            </a:r>
            <a:r>
              <a:rPr lang="en-US" dirty="0"/>
              <a:t>is the</a:t>
            </a:r>
            <a:r>
              <a:rPr lang="en-US" baseline="0" dirty="0"/>
              <a:t> </a:t>
            </a:r>
            <a:r>
              <a:rPr lang="en-US" dirty="0"/>
              <a:t>short-term memory and is found within the computer. These chips maintain data only when there is power to the computer.</a:t>
            </a:r>
          </a:p>
        </p:txBody>
      </p:sp>
      <p:sp>
        <p:nvSpPr>
          <p:cNvPr id="4915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AEB304A-65F8-4882-88AE-1A0DAB647A07}" type="slidenum">
              <a:rPr lang="en-US"/>
              <a:pPr fontAlgn="base">
                <a:spcBef>
                  <a:spcPct val="0"/>
                </a:spcBef>
                <a:spcAft>
                  <a:spcPct val="0"/>
                </a:spcAft>
              </a:pPr>
              <a:t>16</a:t>
            </a:fld>
            <a:endParaRPr lang="en-US" dirty="0"/>
          </a:p>
        </p:txBody>
      </p:sp>
    </p:spTree>
    <p:extLst>
      <p:ext uri="{BB962C8B-B14F-4D97-AF65-F5344CB8AC3E}">
        <p14:creationId xmlns:p14="http://schemas.microsoft.com/office/powerpoint/2010/main" val="2465348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p:cNvSpPr>
          <p:nvPr>
            <p:ph type="sldImg"/>
          </p:nvPr>
        </p:nvSpPr>
        <p:spPr bwMode="auto">
          <a:noFill/>
          <a:ln>
            <a:solidFill>
              <a:srgbClr val="000000"/>
            </a:solidFill>
            <a:miter lim="800000"/>
            <a:headEnd/>
            <a:tailEnd/>
          </a:ln>
        </p:spPr>
      </p:sp>
      <p:sp>
        <p:nvSpPr>
          <p:cNvPr id="5120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Long-term storage devices include internal hard disk drives and flash memory devices. They both retain data when the power is turned off. Internal solid-state drives are faster than magnetic drives. When a solid-state drive attaches to the computer via a USB port, it is often referred to as an external drive. A USB flash drive is a small, portable solid-state drive that is often referred to as a thumb drive.</a:t>
            </a:r>
          </a:p>
          <a:p>
            <a:pPr>
              <a:spcBef>
                <a:spcPct val="0"/>
              </a:spcBef>
            </a:pPr>
            <a:r>
              <a:rPr lang="en-US" dirty="0"/>
              <a:t>Other storage devices include DVDs, which uses an optical laser to read and write data, and flash-based memory cards, such as those used in cameras and video recorders.</a:t>
            </a:r>
          </a:p>
          <a:p>
            <a:pPr>
              <a:spcBef>
                <a:spcPct val="0"/>
              </a:spcBef>
            </a:pPr>
            <a:endParaRPr lang="en-US" dirty="0"/>
          </a:p>
        </p:txBody>
      </p:sp>
      <p:sp>
        <p:nvSpPr>
          <p:cNvPr id="5120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C03B17B-E297-4DFD-9DCD-2C47C5951842}" type="slidenum">
              <a:rPr lang="en-US"/>
              <a:pPr fontAlgn="base">
                <a:spcBef>
                  <a:spcPct val="0"/>
                </a:spcBef>
                <a:spcAft>
                  <a:spcPct val="0"/>
                </a:spcAft>
              </a:pPr>
              <a:t>17</a:t>
            </a:fld>
            <a:endParaRPr lang="en-US" dirty="0"/>
          </a:p>
        </p:txBody>
      </p:sp>
    </p:spTree>
    <p:extLst>
      <p:ext uri="{BB962C8B-B14F-4D97-AF65-F5344CB8AC3E}">
        <p14:creationId xmlns:p14="http://schemas.microsoft.com/office/powerpoint/2010/main" val="39121469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p:cNvSpPr>
          <p:nvPr>
            <p:ph type="sldImg"/>
          </p:nvPr>
        </p:nvSpPr>
        <p:spPr bwMode="auto">
          <a:noFill/>
          <a:ln>
            <a:solidFill>
              <a:srgbClr val="000000"/>
            </a:solidFill>
            <a:miter lim="800000"/>
            <a:headEnd/>
            <a:tailEnd/>
          </a:ln>
        </p:spPr>
      </p:sp>
      <p:sp>
        <p:nvSpPr>
          <p:cNvPr id="5325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Most storage devices measure their capacity in either gigabytes or terabytes. A 1TB hard drive can store approximately 1,000,000 digital photos.</a:t>
            </a:r>
          </a:p>
        </p:txBody>
      </p:sp>
      <p:sp>
        <p:nvSpPr>
          <p:cNvPr id="5325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2943970-D564-4555-B75B-FEA1627757F1}" type="slidenum">
              <a:rPr lang="en-US"/>
              <a:pPr fontAlgn="base">
                <a:spcBef>
                  <a:spcPct val="0"/>
                </a:spcBef>
                <a:spcAft>
                  <a:spcPct val="0"/>
                </a:spcAft>
              </a:pPr>
              <a:t>18</a:t>
            </a:fld>
            <a:endParaRPr lang="en-US" dirty="0"/>
          </a:p>
        </p:txBody>
      </p:sp>
    </p:spTree>
    <p:extLst>
      <p:ext uri="{BB962C8B-B14F-4D97-AF65-F5344CB8AC3E}">
        <p14:creationId xmlns:p14="http://schemas.microsoft.com/office/powerpoint/2010/main" val="2439329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p:cNvSpPr>
          <p:nvPr>
            <p:ph type="sldImg"/>
          </p:nvPr>
        </p:nvSpPr>
        <p:spPr bwMode="auto">
          <a:noFill/>
          <a:ln>
            <a:solidFill>
              <a:srgbClr val="000000"/>
            </a:solidFill>
            <a:miter lim="800000"/>
            <a:headEnd/>
            <a:tailEnd/>
          </a:ln>
        </p:spPr>
      </p:sp>
      <p:sp>
        <p:nvSpPr>
          <p:cNvPr id="5529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You can identify a storage device in the Windows file system by a unique letter that is assigned to it. The internal drive that stores the operating system is referred to as the </a:t>
            </a:r>
            <a:r>
              <a:rPr lang="en-US" b="1" i="1" dirty="0"/>
              <a:t>C drive</a:t>
            </a:r>
            <a:r>
              <a:rPr lang="en-US" b="1" dirty="0"/>
              <a:t>. </a:t>
            </a:r>
            <a:r>
              <a:rPr lang="en-US" dirty="0"/>
              <a:t>Network drives are used by large organizations and are hard drives that are accessed through a network such as a business or a school.</a:t>
            </a:r>
          </a:p>
        </p:txBody>
      </p:sp>
      <p:sp>
        <p:nvSpPr>
          <p:cNvPr id="5529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42DBA75-F899-49D6-8337-3C44CFC9F1BD}" type="slidenum">
              <a:rPr lang="en-US"/>
              <a:pPr fontAlgn="base">
                <a:spcBef>
                  <a:spcPct val="0"/>
                </a:spcBef>
                <a:spcAft>
                  <a:spcPct val="0"/>
                </a:spcAft>
              </a:pPr>
              <a:t>19</a:t>
            </a:fld>
            <a:endParaRPr lang="en-US" dirty="0"/>
          </a:p>
        </p:txBody>
      </p:sp>
    </p:spTree>
    <p:extLst>
      <p:ext uri="{BB962C8B-B14F-4D97-AF65-F5344CB8AC3E}">
        <p14:creationId xmlns:p14="http://schemas.microsoft.com/office/powerpoint/2010/main" val="2800283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p:spPr>
      </p:sp>
      <p:sp>
        <p:nvSpPr>
          <p:cNvPr id="20482"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dirty="0"/>
              <a:t>Because there is such a broad usage of computers in our work and personal life, it is important to be knowledgeable about computers</a:t>
            </a:r>
            <a:r>
              <a:rPr lang="en-US" sz="1200" kern="1200" dirty="0">
                <a:solidFill>
                  <a:schemeClr val="tx1"/>
                </a:solidFill>
                <a:effectLst/>
                <a:latin typeface="+mn-lt"/>
                <a:ea typeface="+mn-ea"/>
                <a:cs typeface="+mn-cs"/>
              </a:rPr>
              <a:t>—</a:t>
            </a:r>
            <a:r>
              <a:rPr lang="en-US" dirty="0"/>
              <a:t>how they work</a:t>
            </a:r>
            <a:r>
              <a:rPr lang="en-US" baseline="0" dirty="0"/>
              <a:t> and</a:t>
            </a:r>
            <a:r>
              <a:rPr lang="en-US" dirty="0"/>
              <a:t> how to solve computer problems</a:t>
            </a:r>
            <a:r>
              <a:rPr lang="en-US" sz="1200" kern="1200" dirty="0">
                <a:solidFill>
                  <a:schemeClr val="tx1"/>
                </a:solidFill>
                <a:effectLst/>
                <a:latin typeface="+mn-lt"/>
                <a:ea typeface="+mn-ea"/>
                <a:cs typeface="+mn-cs"/>
              </a:rPr>
              <a:t>—</a:t>
            </a:r>
            <a:r>
              <a:rPr lang="en-US" dirty="0"/>
              <a:t>and to be informed when purchasing a computer. This will enhance your career possibilities and make daily tasks easier.</a:t>
            </a:r>
          </a:p>
          <a:p>
            <a:pPr>
              <a:spcBef>
                <a:spcPct val="0"/>
              </a:spcBef>
            </a:pPr>
            <a:endParaRPr lang="en-US" dirty="0"/>
          </a:p>
        </p:txBody>
      </p:sp>
      <p:sp>
        <p:nvSpPr>
          <p:cNvPr id="2048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FF84C46-9DB4-493D-A075-2D6DBC0E5968}" type="slidenum">
              <a:rPr lang="en-US"/>
              <a:pPr fontAlgn="base">
                <a:spcBef>
                  <a:spcPct val="0"/>
                </a:spcBef>
                <a:spcAft>
                  <a:spcPct val="0"/>
                </a:spcAft>
              </a:pPr>
              <a:t>2</a:t>
            </a:fld>
            <a:endParaRPr lang="en-US" dirty="0"/>
          </a:p>
        </p:txBody>
      </p:sp>
    </p:spTree>
    <p:extLst>
      <p:ext uri="{BB962C8B-B14F-4D97-AF65-F5344CB8AC3E}">
        <p14:creationId xmlns:p14="http://schemas.microsoft.com/office/powerpoint/2010/main" val="7403030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p:cNvSpPr>
            <a:spLocks noGrp="1" noRot="1" noChangeAspect="1"/>
          </p:cNvSpPr>
          <p:nvPr>
            <p:ph type="sldImg"/>
          </p:nvPr>
        </p:nvSpPr>
        <p:spPr bwMode="auto">
          <a:noFill/>
          <a:ln>
            <a:solidFill>
              <a:srgbClr val="000000"/>
            </a:solidFill>
            <a:miter lim="800000"/>
            <a:headEnd/>
            <a:tailEnd/>
          </a:ln>
        </p:spPr>
      </p:sp>
      <p:sp>
        <p:nvSpPr>
          <p:cNvPr id="5734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Most operating systems include software to complete common tasks such as word processing or spreadsheet calculations. Some applications are included with Windows 10. Other applications can be purchased separately. Many applications found in commercial software are also offered as free or open source software. Caution must be exercised to make sure the free software source is secure and can be trusted.</a:t>
            </a:r>
          </a:p>
        </p:txBody>
      </p:sp>
      <p:sp>
        <p:nvSpPr>
          <p:cNvPr id="5734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7D8E305-F03A-4930-8CA6-A3DE01D61ABC}" type="slidenum">
              <a:rPr lang="en-US"/>
              <a:pPr fontAlgn="base">
                <a:spcBef>
                  <a:spcPct val="0"/>
                </a:spcBef>
                <a:spcAft>
                  <a:spcPct val="0"/>
                </a:spcAft>
              </a:pPr>
              <a:t>20</a:t>
            </a:fld>
            <a:endParaRPr lang="en-US" dirty="0"/>
          </a:p>
        </p:txBody>
      </p:sp>
    </p:spTree>
    <p:extLst>
      <p:ext uri="{BB962C8B-B14F-4D97-AF65-F5344CB8AC3E}">
        <p14:creationId xmlns:p14="http://schemas.microsoft.com/office/powerpoint/2010/main" val="10270249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p:cNvSpPr>
          <p:nvPr>
            <p:ph type="sldImg"/>
          </p:nvPr>
        </p:nvSpPr>
        <p:spPr bwMode="auto">
          <a:noFill/>
          <a:ln>
            <a:solidFill>
              <a:srgbClr val="000000"/>
            </a:solidFill>
            <a:miter lim="800000"/>
            <a:headEnd/>
            <a:tailEnd/>
          </a:ln>
        </p:spPr>
      </p:sp>
      <p:sp>
        <p:nvSpPr>
          <p:cNvPr id="5939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Productivity software is used to accomplish a task, such as reading and writing email, writing documents, and managing tasks.</a:t>
            </a:r>
          </a:p>
        </p:txBody>
      </p:sp>
      <p:sp>
        <p:nvSpPr>
          <p:cNvPr id="5939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66C0820-60F8-4A43-A10E-4B47D0275803}" type="slidenum">
              <a:rPr lang="en-US"/>
              <a:pPr fontAlgn="base">
                <a:spcBef>
                  <a:spcPct val="0"/>
                </a:spcBef>
                <a:spcAft>
                  <a:spcPct val="0"/>
                </a:spcAft>
              </a:pPr>
              <a:t>21</a:t>
            </a:fld>
            <a:endParaRPr lang="en-US" dirty="0"/>
          </a:p>
        </p:txBody>
      </p:sp>
    </p:spTree>
    <p:extLst>
      <p:ext uri="{BB962C8B-B14F-4D97-AF65-F5344CB8AC3E}">
        <p14:creationId xmlns:p14="http://schemas.microsoft.com/office/powerpoint/2010/main" val="30014758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p:cNvSpPr>
          <p:nvPr>
            <p:ph type="sldImg"/>
          </p:nvPr>
        </p:nvSpPr>
        <p:spPr bwMode="auto">
          <a:noFill/>
          <a:ln>
            <a:solidFill>
              <a:srgbClr val="000000"/>
            </a:solidFill>
            <a:miter lim="800000"/>
            <a:headEnd/>
            <a:tailEnd/>
          </a:ln>
        </p:spPr>
      </p:sp>
      <p:sp>
        <p:nvSpPr>
          <p:cNvPr id="6144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The term app refers to a program purchased through a computer or personal device. These programs are smaller and less expensive than traditional applications found on your laptop or desktop. Apps have fewer features and a different interface than the desktop application that runs on a desktop window. </a:t>
            </a:r>
          </a:p>
          <a:p>
            <a:pPr>
              <a:spcBef>
                <a:spcPct val="0"/>
              </a:spcBef>
            </a:pPr>
            <a:endParaRPr lang="en-US" dirty="0"/>
          </a:p>
        </p:txBody>
      </p:sp>
      <p:sp>
        <p:nvSpPr>
          <p:cNvPr id="6144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618E595-60DA-40A5-9EF1-F93C478A1CCE}" type="slidenum">
              <a:rPr lang="en-US"/>
              <a:pPr fontAlgn="base">
                <a:spcBef>
                  <a:spcPct val="0"/>
                </a:spcBef>
                <a:spcAft>
                  <a:spcPct val="0"/>
                </a:spcAft>
              </a:pPr>
              <a:t>22</a:t>
            </a:fld>
            <a:endParaRPr lang="en-US" dirty="0"/>
          </a:p>
        </p:txBody>
      </p:sp>
    </p:spTree>
    <p:extLst>
      <p:ext uri="{BB962C8B-B14F-4D97-AF65-F5344CB8AC3E}">
        <p14:creationId xmlns:p14="http://schemas.microsoft.com/office/powerpoint/2010/main" val="33861051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p:cNvSpPr>
          <p:nvPr>
            <p:ph type="sldImg"/>
          </p:nvPr>
        </p:nvSpPr>
        <p:spPr bwMode="auto">
          <a:noFill/>
          <a:ln>
            <a:solidFill>
              <a:srgbClr val="000000"/>
            </a:solidFill>
            <a:miter lim="800000"/>
            <a:headEnd/>
            <a:tailEnd/>
          </a:ln>
        </p:spPr>
      </p:sp>
      <p:sp>
        <p:nvSpPr>
          <p:cNvPr id="6349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Software instructions stored in a program are designed to work with specific operating systems and hardware. Smartphone apps are typically written for iOS, Android, or Windows 8.1 phones. Desktop applications are often written for Windows, System X, or Linux. When using Microsoft Word on a Mac, the program is similar but not identical to the version running on a Windows computer. </a:t>
            </a:r>
          </a:p>
        </p:txBody>
      </p:sp>
      <p:sp>
        <p:nvSpPr>
          <p:cNvPr id="6349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2E892B1-A1B4-4F4A-B556-2901D9FCC26C}" type="slidenum">
              <a:rPr lang="en-US"/>
              <a:pPr fontAlgn="base">
                <a:spcBef>
                  <a:spcPct val="0"/>
                </a:spcBef>
                <a:spcAft>
                  <a:spcPct val="0"/>
                </a:spcAft>
              </a:pPr>
              <a:t>23</a:t>
            </a:fld>
            <a:endParaRPr lang="en-US" dirty="0"/>
          </a:p>
        </p:txBody>
      </p:sp>
    </p:spTree>
    <p:extLst>
      <p:ext uri="{BB962C8B-B14F-4D97-AF65-F5344CB8AC3E}">
        <p14:creationId xmlns:p14="http://schemas.microsoft.com/office/powerpoint/2010/main" val="5655637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p:cNvSpPr>
          <p:nvPr>
            <p:ph type="sldImg"/>
          </p:nvPr>
        </p:nvSpPr>
        <p:spPr bwMode="auto">
          <a:noFill/>
          <a:ln>
            <a:solidFill>
              <a:srgbClr val="000000"/>
            </a:solidFill>
            <a:miter lim="800000"/>
            <a:headEnd/>
            <a:tailEnd/>
          </a:ln>
        </p:spPr>
      </p:sp>
      <p:sp>
        <p:nvSpPr>
          <p:cNvPr id="6553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Networks are a system of hardware and software that connects computers and devices. Wired networks require cabling and transmit signals through wires. Wireless networks transmit signals via radio waves without the need of wires. Wired networks are faster for data transfer and more secure than wireless networks.</a:t>
            </a:r>
          </a:p>
        </p:txBody>
      </p:sp>
      <p:sp>
        <p:nvSpPr>
          <p:cNvPr id="6553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57D30CE-26AA-4A08-90B0-7DB6D7B2D703}" type="slidenum">
              <a:rPr lang="en-US"/>
              <a:pPr fontAlgn="base">
                <a:spcBef>
                  <a:spcPct val="0"/>
                </a:spcBef>
                <a:spcAft>
                  <a:spcPct val="0"/>
                </a:spcAft>
              </a:pPr>
              <a:t>24</a:t>
            </a:fld>
            <a:endParaRPr lang="en-US" dirty="0"/>
          </a:p>
        </p:txBody>
      </p:sp>
    </p:spTree>
    <p:extLst>
      <p:ext uri="{BB962C8B-B14F-4D97-AF65-F5344CB8AC3E}">
        <p14:creationId xmlns:p14="http://schemas.microsoft.com/office/powerpoint/2010/main" val="33140083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p:cNvSpPr>
          <p:nvPr>
            <p:ph type="sldImg"/>
          </p:nvPr>
        </p:nvSpPr>
        <p:spPr bwMode="auto">
          <a:noFill/>
          <a:ln>
            <a:solidFill>
              <a:srgbClr val="000000"/>
            </a:solidFill>
            <a:miter lim="800000"/>
            <a:headEnd/>
            <a:tailEnd/>
          </a:ln>
        </p:spPr>
      </p:sp>
      <p:sp>
        <p:nvSpPr>
          <p:cNvPr id="6758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Every network device needs a Network Interface Card, or NIC. A wired NIC has a port for an RJ-45 connector. Wireless NICs have antennas for sending and receiving radio waves. Both the wired and wireless devices will need to be connected to a router, which is a network device with which computers on networks communicate.</a:t>
            </a:r>
          </a:p>
        </p:txBody>
      </p:sp>
      <p:sp>
        <p:nvSpPr>
          <p:cNvPr id="6758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2303392-991D-47A9-8E5A-3273CBCFE1DB}" type="slidenum">
              <a:rPr lang="en-US"/>
              <a:pPr fontAlgn="base">
                <a:spcBef>
                  <a:spcPct val="0"/>
                </a:spcBef>
                <a:spcAft>
                  <a:spcPct val="0"/>
                </a:spcAft>
              </a:pPr>
              <a:t>25</a:t>
            </a:fld>
            <a:endParaRPr lang="en-US" dirty="0"/>
          </a:p>
        </p:txBody>
      </p:sp>
    </p:spTree>
    <p:extLst>
      <p:ext uri="{BB962C8B-B14F-4D97-AF65-F5344CB8AC3E}">
        <p14:creationId xmlns:p14="http://schemas.microsoft.com/office/powerpoint/2010/main" val="23666079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p:cNvSpPr>
          <p:nvPr>
            <p:ph type="sldImg"/>
          </p:nvPr>
        </p:nvSpPr>
        <p:spPr bwMode="auto">
          <a:noFill/>
          <a:ln>
            <a:solidFill>
              <a:srgbClr val="000000"/>
            </a:solidFill>
            <a:miter lim="800000"/>
            <a:headEnd/>
            <a:tailEnd/>
          </a:ln>
        </p:spPr>
      </p:sp>
      <p:sp>
        <p:nvSpPr>
          <p:cNvPr id="6963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To connect to the Internet, you will need to subscribe to an Internet Service Provider, or ISP. This is a company or organization that provides Internet connections typically for a fee. The router needs to be connected to a modem, which is a device that translates signals between a router and an ISP.</a:t>
            </a:r>
          </a:p>
        </p:txBody>
      </p:sp>
      <p:sp>
        <p:nvSpPr>
          <p:cNvPr id="6963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6CDFDD8-F23D-412B-B251-675C27ADAF73}" type="slidenum">
              <a:rPr lang="en-US"/>
              <a:pPr fontAlgn="base">
                <a:spcBef>
                  <a:spcPct val="0"/>
                </a:spcBef>
                <a:spcAft>
                  <a:spcPct val="0"/>
                </a:spcAft>
              </a:pPr>
              <a:t>26</a:t>
            </a:fld>
            <a:endParaRPr lang="en-US" dirty="0"/>
          </a:p>
        </p:txBody>
      </p:sp>
    </p:spTree>
    <p:extLst>
      <p:ext uri="{BB962C8B-B14F-4D97-AF65-F5344CB8AC3E}">
        <p14:creationId xmlns:p14="http://schemas.microsoft.com/office/powerpoint/2010/main" val="7264065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p:cNvSpPr>
          <p:nvPr>
            <p:ph type="sldImg"/>
          </p:nvPr>
        </p:nvSpPr>
        <p:spPr bwMode="auto">
          <a:noFill/>
          <a:ln>
            <a:solidFill>
              <a:srgbClr val="000000"/>
            </a:solidFill>
            <a:miter lim="800000"/>
            <a:headEnd/>
            <a:tailEnd/>
          </a:ln>
        </p:spPr>
      </p:sp>
      <p:sp>
        <p:nvSpPr>
          <p:cNvPr id="7168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There are secured and unsecured networks. An unsecured network does not require a password to connect to it. Caution must be used when accessing unsecured networks because sensitive data such as usernames and passwords to other networks may be compromised. You should always secure your own wireless network with a strong password.</a:t>
            </a:r>
          </a:p>
        </p:txBody>
      </p:sp>
      <p:sp>
        <p:nvSpPr>
          <p:cNvPr id="7168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8DF0EB2-8125-4F91-9776-08505E4C4743}" type="slidenum">
              <a:rPr lang="en-US"/>
              <a:pPr fontAlgn="base">
                <a:spcBef>
                  <a:spcPct val="0"/>
                </a:spcBef>
                <a:spcAft>
                  <a:spcPct val="0"/>
                </a:spcAft>
              </a:pPr>
              <a:t>27</a:t>
            </a:fld>
            <a:endParaRPr lang="en-US" dirty="0"/>
          </a:p>
        </p:txBody>
      </p:sp>
    </p:spTree>
    <p:extLst>
      <p:ext uri="{BB962C8B-B14F-4D97-AF65-F5344CB8AC3E}">
        <p14:creationId xmlns:p14="http://schemas.microsoft.com/office/powerpoint/2010/main" val="8016086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bwMode="auto">
          <a:noFill/>
          <a:ln>
            <a:solidFill>
              <a:srgbClr val="000000"/>
            </a:solidFill>
            <a:miter lim="800000"/>
            <a:headEnd/>
            <a:tailEnd/>
          </a:ln>
        </p:spPr>
      </p:sp>
      <p:sp>
        <p:nvSpPr>
          <p:cNvPr id="7373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b="1" i="1" dirty="0"/>
              <a:t>Cloud Computing </a:t>
            </a:r>
            <a:r>
              <a:rPr lang="en-US" dirty="0"/>
              <a:t>is a service that can provide file storage or an application via the Internet. Several advantages to Cloud Computing include the accessibility of files and programs for multiple devices. Cloud Computing also offers security if a device is lost or stolen.</a:t>
            </a:r>
            <a:endParaRPr lang="en-US" b="1" dirty="0"/>
          </a:p>
        </p:txBody>
      </p:sp>
      <p:sp>
        <p:nvSpPr>
          <p:cNvPr id="7373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E7FD631-F0F9-4516-BE98-09186B4C6D2C}" type="slidenum">
              <a:rPr lang="en-US"/>
              <a:pPr fontAlgn="base">
                <a:spcBef>
                  <a:spcPct val="0"/>
                </a:spcBef>
                <a:spcAft>
                  <a:spcPct val="0"/>
                </a:spcAft>
              </a:pPr>
              <a:t>28</a:t>
            </a:fld>
            <a:endParaRPr lang="en-US" dirty="0"/>
          </a:p>
        </p:txBody>
      </p:sp>
    </p:spTree>
    <p:extLst>
      <p:ext uri="{BB962C8B-B14F-4D97-AF65-F5344CB8AC3E}">
        <p14:creationId xmlns:p14="http://schemas.microsoft.com/office/powerpoint/2010/main" val="40468738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p:cNvSpPr>
          <p:nvPr>
            <p:ph type="sldImg"/>
          </p:nvPr>
        </p:nvSpPr>
        <p:spPr bwMode="auto">
          <a:noFill/>
          <a:ln>
            <a:solidFill>
              <a:srgbClr val="000000"/>
            </a:solidFill>
            <a:miter lim="800000"/>
            <a:headEnd/>
            <a:tailEnd/>
          </a:ln>
        </p:spPr>
      </p:sp>
      <p:sp>
        <p:nvSpPr>
          <p:cNvPr id="7577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Cloud storage works similarly to files stored on your regular computer. You can save and open files stored on the Cloud instead of your local hard drive.</a:t>
            </a:r>
          </a:p>
        </p:txBody>
      </p:sp>
      <p:sp>
        <p:nvSpPr>
          <p:cNvPr id="7577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00D4623-4FA2-46DE-8220-9F85391420C4}" type="slidenum">
              <a:rPr lang="en-US"/>
              <a:pPr fontAlgn="base">
                <a:spcBef>
                  <a:spcPct val="0"/>
                </a:spcBef>
                <a:spcAft>
                  <a:spcPct val="0"/>
                </a:spcAft>
              </a:pPr>
              <a:t>29</a:t>
            </a:fld>
            <a:endParaRPr lang="en-US" dirty="0"/>
          </a:p>
        </p:txBody>
      </p:sp>
    </p:spTree>
    <p:extLst>
      <p:ext uri="{BB962C8B-B14F-4D97-AF65-F5344CB8AC3E}">
        <p14:creationId xmlns:p14="http://schemas.microsoft.com/office/powerpoint/2010/main" val="3664499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p:cNvSpPr>
          <p:nvPr>
            <p:ph type="sldImg"/>
          </p:nvPr>
        </p:nvSpPr>
        <p:spPr bwMode="auto">
          <a:noFill/>
          <a:ln>
            <a:solidFill>
              <a:srgbClr val="000000"/>
            </a:solidFill>
            <a:miter lim="800000"/>
            <a:headEnd/>
            <a:tailEnd/>
          </a:ln>
        </p:spPr>
      </p:sp>
      <p:sp>
        <p:nvSpPr>
          <p:cNvPr id="2253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Networking and cloud computing are good examples of easier and more cost-effective application and file usage. </a:t>
            </a:r>
          </a:p>
        </p:txBody>
      </p:sp>
      <p:sp>
        <p:nvSpPr>
          <p:cNvPr id="2253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AF0BB65-46C4-4A83-A592-635071A538F9}" type="slidenum">
              <a:rPr lang="en-US"/>
              <a:pPr fontAlgn="base">
                <a:spcBef>
                  <a:spcPct val="0"/>
                </a:spcBef>
                <a:spcAft>
                  <a:spcPct val="0"/>
                </a:spcAft>
              </a:pPr>
              <a:t>3</a:t>
            </a:fld>
            <a:endParaRPr lang="en-US" dirty="0"/>
          </a:p>
        </p:txBody>
      </p:sp>
    </p:spTree>
    <p:extLst>
      <p:ext uri="{BB962C8B-B14F-4D97-AF65-F5344CB8AC3E}">
        <p14:creationId xmlns:p14="http://schemas.microsoft.com/office/powerpoint/2010/main" val="22507516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p:cNvSpPr>
          <p:nvPr>
            <p:ph type="sldImg"/>
          </p:nvPr>
        </p:nvSpPr>
        <p:spPr bwMode="auto">
          <a:noFill/>
          <a:ln>
            <a:solidFill>
              <a:srgbClr val="000000"/>
            </a:solidFill>
            <a:miter lim="800000"/>
            <a:headEnd/>
            <a:tailEnd/>
          </a:ln>
        </p:spPr>
      </p:sp>
      <p:sp>
        <p:nvSpPr>
          <p:cNvPr id="7782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Web apps are programs that run in a web browser and are useful when you need to edit and apply basic formatting from a computer that does not have a desktop application. Streaming media is an example of a cloud-based service that provides video and music as you watch or listen to it. The media is stored on the Cloud, not your internal hard drive.</a:t>
            </a:r>
          </a:p>
        </p:txBody>
      </p:sp>
      <p:sp>
        <p:nvSpPr>
          <p:cNvPr id="7782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43B5A39-CAB0-48FA-B489-B7CEB9CCB739}" type="slidenum">
              <a:rPr lang="en-US"/>
              <a:pPr fontAlgn="base">
                <a:spcBef>
                  <a:spcPct val="0"/>
                </a:spcBef>
                <a:spcAft>
                  <a:spcPct val="0"/>
                </a:spcAft>
              </a:pPr>
              <a:t>30</a:t>
            </a:fld>
            <a:endParaRPr lang="en-US" dirty="0"/>
          </a:p>
        </p:txBody>
      </p:sp>
    </p:spTree>
    <p:extLst>
      <p:ext uri="{BB962C8B-B14F-4D97-AF65-F5344CB8AC3E}">
        <p14:creationId xmlns:p14="http://schemas.microsoft.com/office/powerpoint/2010/main" val="17637316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p:cNvSpPr>
          <p:nvPr>
            <p:ph type="sldImg"/>
          </p:nvPr>
        </p:nvSpPr>
        <p:spPr bwMode="auto">
          <a:noFill/>
          <a:ln>
            <a:solidFill>
              <a:srgbClr val="000000"/>
            </a:solidFill>
            <a:miter lim="800000"/>
            <a:headEnd/>
            <a:tailEnd/>
          </a:ln>
        </p:spPr>
      </p:sp>
      <p:sp>
        <p:nvSpPr>
          <p:cNvPr id="7987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Services that make copies of your files to a server are called Cloud Backup. You can change and move your backup files to different devices easily. Web albums are cloud-based services that store, organize, and share photos and videos. By using a cloud-based service, photos and videos are available anywhere a device can connect to the Internet.</a:t>
            </a:r>
          </a:p>
        </p:txBody>
      </p:sp>
      <p:sp>
        <p:nvSpPr>
          <p:cNvPr id="7987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03B8303-3F11-4DE0-9067-78C4FADE78B3}" type="slidenum">
              <a:rPr lang="en-US"/>
              <a:pPr fontAlgn="base">
                <a:spcBef>
                  <a:spcPct val="0"/>
                </a:spcBef>
                <a:spcAft>
                  <a:spcPct val="0"/>
                </a:spcAft>
              </a:pPr>
              <a:t>31</a:t>
            </a:fld>
            <a:endParaRPr lang="en-US" dirty="0"/>
          </a:p>
        </p:txBody>
      </p:sp>
    </p:spTree>
    <p:extLst>
      <p:ext uri="{BB962C8B-B14F-4D97-AF65-F5344CB8AC3E}">
        <p14:creationId xmlns:p14="http://schemas.microsoft.com/office/powerpoint/2010/main" val="2704851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p:cNvSpPr>
          <p:nvPr>
            <p:ph type="sldImg"/>
          </p:nvPr>
        </p:nvSpPr>
        <p:spPr bwMode="auto">
          <a:noFill/>
          <a:ln>
            <a:solidFill>
              <a:srgbClr val="000000"/>
            </a:solidFill>
            <a:miter lim="800000"/>
            <a:headEnd/>
            <a:tailEnd/>
          </a:ln>
        </p:spPr>
      </p:sp>
      <p:sp>
        <p:nvSpPr>
          <p:cNvPr id="8192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A network, the Internet, and Cloud computing are used to share files and other data. </a:t>
            </a:r>
            <a:r>
              <a:rPr lang="en-US" b="1" i="1" dirty="0"/>
              <a:t>HomeGroup</a:t>
            </a:r>
            <a:r>
              <a:rPr lang="en-US" dirty="0"/>
              <a:t> is a Windows networking tool that makes it easy to share pictures, videos, music, documents, and even devices such as printers. When files are shared, a password is required to read, rename, and delete or change a file. Different permission levels are granted based upon the desire to perform certain functions.</a:t>
            </a:r>
          </a:p>
        </p:txBody>
      </p:sp>
      <p:sp>
        <p:nvSpPr>
          <p:cNvPr id="8192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F913CFA-161A-4F58-BFBE-9FCCB80E957A}" type="slidenum">
              <a:rPr lang="en-US"/>
              <a:pPr fontAlgn="base">
                <a:spcBef>
                  <a:spcPct val="0"/>
                </a:spcBef>
                <a:spcAft>
                  <a:spcPct val="0"/>
                </a:spcAft>
              </a:pPr>
              <a:t>32</a:t>
            </a:fld>
            <a:endParaRPr lang="en-US" dirty="0"/>
          </a:p>
        </p:txBody>
      </p:sp>
    </p:spTree>
    <p:extLst>
      <p:ext uri="{BB962C8B-B14F-4D97-AF65-F5344CB8AC3E}">
        <p14:creationId xmlns:p14="http://schemas.microsoft.com/office/powerpoint/2010/main" val="11792356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p:spPr>
      </p:sp>
      <p:sp>
        <p:nvSpPr>
          <p:cNvPr id="8397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Electronic mail, or email, can be used to share text, pictures, and files. Files can be attached to email messages or embedded into the actual message.</a:t>
            </a:r>
          </a:p>
        </p:txBody>
      </p:sp>
      <p:sp>
        <p:nvSpPr>
          <p:cNvPr id="8397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4700FB8-1471-49B7-A1E8-787EE1E46D8D}" type="slidenum">
              <a:rPr lang="en-US"/>
              <a:pPr fontAlgn="base">
                <a:spcBef>
                  <a:spcPct val="0"/>
                </a:spcBef>
                <a:spcAft>
                  <a:spcPct val="0"/>
                </a:spcAft>
              </a:pPr>
              <a:t>33</a:t>
            </a:fld>
            <a:endParaRPr lang="en-US" dirty="0"/>
          </a:p>
        </p:txBody>
      </p:sp>
    </p:spTree>
    <p:extLst>
      <p:ext uri="{BB962C8B-B14F-4D97-AF65-F5344CB8AC3E}">
        <p14:creationId xmlns:p14="http://schemas.microsoft.com/office/powerpoint/2010/main" val="4225298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p:cNvSpPr>
          <p:nvPr>
            <p:ph type="sldImg"/>
          </p:nvPr>
        </p:nvSpPr>
        <p:spPr bwMode="auto">
          <a:noFill/>
          <a:ln>
            <a:solidFill>
              <a:srgbClr val="000000"/>
            </a:solidFill>
            <a:miter lim="800000"/>
            <a:headEnd/>
            <a:tailEnd/>
          </a:ln>
        </p:spPr>
      </p:sp>
      <p:sp>
        <p:nvSpPr>
          <p:cNvPr id="8601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Social media is a cloud service that allows information to be shared through the interaction of people using social networks. The sharing of data is limited to those who are allowed access. Because of social networking, content may also be viewed by millions of people.</a:t>
            </a:r>
          </a:p>
        </p:txBody>
      </p:sp>
      <p:sp>
        <p:nvSpPr>
          <p:cNvPr id="8601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749BA9F-940D-4E67-869B-4B6BCDF2E798}" type="slidenum">
              <a:rPr lang="en-US"/>
              <a:pPr fontAlgn="base">
                <a:spcBef>
                  <a:spcPct val="0"/>
                </a:spcBef>
                <a:spcAft>
                  <a:spcPct val="0"/>
                </a:spcAft>
              </a:pPr>
              <a:t>34</a:t>
            </a:fld>
            <a:endParaRPr lang="en-US" dirty="0"/>
          </a:p>
        </p:txBody>
      </p:sp>
    </p:spTree>
    <p:extLst>
      <p:ext uri="{BB962C8B-B14F-4D97-AF65-F5344CB8AC3E}">
        <p14:creationId xmlns:p14="http://schemas.microsoft.com/office/powerpoint/2010/main" val="28906761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p:cNvSpPr>
          <p:nvPr>
            <p:ph type="sldImg"/>
          </p:nvPr>
        </p:nvSpPr>
        <p:spPr bwMode="auto">
          <a:noFill/>
          <a:ln>
            <a:solidFill>
              <a:srgbClr val="000000"/>
            </a:solidFill>
            <a:miter lim="800000"/>
            <a:headEnd/>
            <a:tailEnd/>
          </a:ln>
        </p:spPr>
      </p:sp>
      <p:sp>
        <p:nvSpPr>
          <p:cNvPr id="8806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Sharing files via the Cloud makes it easy for viewers to make changes to the files and see what changes have been made by others. OneDrive files are shared by posting a link to your social media account, such as Facebook or Twitter. Those who can see your posts can follow the link to open the document.</a:t>
            </a:r>
          </a:p>
        </p:txBody>
      </p:sp>
      <p:sp>
        <p:nvSpPr>
          <p:cNvPr id="8806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5A8BDA5-1193-40B4-BDBF-5C8C81C84DB0}" type="slidenum">
              <a:rPr lang="en-US"/>
              <a:pPr fontAlgn="base">
                <a:spcBef>
                  <a:spcPct val="0"/>
                </a:spcBef>
                <a:spcAft>
                  <a:spcPct val="0"/>
                </a:spcAft>
              </a:pPr>
              <a:t>35</a:t>
            </a:fld>
            <a:endParaRPr lang="en-US" dirty="0"/>
          </a:p>
        </p:txBody>
      </p:sp>
    </p:spTree>
    <p:extLst>
      <p:ext uri="{BB962C8B-B14F-4D97-AF65-F5344CB8AC3E}">
        <p14:creationId xmlns:p14="http://schemas.microsoft.com/office/powerpoint/2010/main" val="42905996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p:cNvSpPr>
          <p:nvPr>
            <p:ph type="sldImg"/>
          </p:nvPr>
        </p:nvSpPr>
        <p:spPr bwMode="auto">
          <a:noFill/>
          <a:ln>
            <a:solidFill>
              <a:srgbClr val="000000"/>
            </a:solidFill>
            <a:miter lim="800000"/>
            <a:headEnd/>
            <a:tailEnd/>
          </a:ln>
        </p:spPr>
      </p:sp>
      <p:sp>
        <p:nvSpPr>
          <p:cNvPr id="9011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b="1" i="1" dirty="0"/>
              <a:t>Office</a:t>
            </a:r>
            <a:r>
              <a:rPr lang="en-US" dirty="0"/>
              <a:t> </a:t>
            </a:r>
            <a:r>
              <a:rPr lang="en-US" b="1" i="1" dirty="0"/>
              <a:t>365</a:t>
            </a:r>
            <a:r>
              <a:rPr lang="en-US" dirty="0"/>
              <a:t> is a cloud-based service built around the Office suite of programs. It combines traditional office desktop applications with Cloud services. Programs can be purchased separately via a subscription, and the cost of a subscription is dependent on the number of users and types of services required.</a:t>
            </a:r>
          </a:p>
        </p:txBody>
      </p:sp>
      <p:sp>
        <p:nvSpPr>
          <p:cNvPr id="9011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426DC45-3FBA-4F0C-A5F9-454E0DD62ABA}" type="slidenum">
              <a:rPr lang="en-US"/>
              <a:pPr fontAlgn="base">
                <a:spcBef>
                  <a:spcPct val="0"/>
                </a:spcBef>
                <a:spcAft>
                  <a:spcPct val="0"/>
                </a:spcAft>
              </a:pPr>
              <a:t>36</a:t>
            </a:fld>
            <a:endParaRPr lang="en-US" dirty="0"/>
          </a:p>
        </p:txBody>
      </p:sp>
    </p:spTree>
    <p:extLst>
      <p:ext uri="{BB962C8B-B14F-4D97-AF65-F5344CB8AC3E}">
        <p14:creationId xmlns:p14="http://schemas.microsoft.com/office/powerpoint/2010/main" val="18617617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p:cNvSpPr>
          <p:nvPr>
            <p:ph type="sldImg"/>
          </p:nvPr>
        </p:nvSpPr>
        <p:spPr bwMode="auto">
          <a:noFill/>
          <a:ln>
            <a:solidFill>
              <a:srgbClr val="000000"/>
            </a:solidFill>
            <a:miter lim="800000"/>
            <a:headEnd/>
            <a:tailEnd/>
          </a:ln>
        </p:spPr>
      </p:sp>
      <p:sp>
        <p:nvSpPr>
          <p:cNvPr id="9216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Subscriptions to Office 365 provide additional office applications that are</a:t>
            </a:r>
            <a:r>
              <a:rPr lang="en-US" baseline="0" dirty="0"/>
              <a:t> </a:t>
            </a:r>
            <a:r>
              <a:rPr lang="en-US" dirty="0"/>
              <a:t>not included in different versions or editions of Microsoft Office such as home and small business editions. Most subscription plans also include Office for Mac. </a:t>
            </a:r>
            <a:r>
              <a:rPr lang="en-US" b="1" i="1" dirty="0"/>
              <a:t>Office on Demand </a:t>
            </a:r>
            <a:r>
              <a:rPr lang="en-US" dirty="0"/>
              <a:t>is a streaming version of Microsoft Office that can work with a computer that does not have Office installed.</a:t>
            </a:r>
          </a:p>
        </p:txBody>
      </p:sp>
      <p:sp>
        <p:nvSpPr>
          <p:cNvPr id="9216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07F5D5B-0646-48CC-BD0A-10A22FAB7D2E}" type="slidenum">
              <a:rPr lang="en-US"/>
              <a:pPr fontAlgn="base">
                <a:spcBef>
                  <a:spcPct val="0"/>
                </a:spcBef>
                <a:spcAft>
                  <a:spcPct val="0"/>
                </a:spcAft>
              </a:pPr>
              <a:t>37</a:t>
            </a:fld>
            <a:endParaRPr lang="en-US" dirty="0"/>
          </a:p>
        </p:txBody>
      </p:sp>
    </p:spTree>
    <p:extLst>
      <p:ext uri="{BB962C8B-B14F-4D97-AF65-F5344CB8AC3E}">
        <p14:creationId xmlns:p14="http://schemas.microsoft.com/office/powerpoint/2010/main" val="21976444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p:cNvSpPr>
          <p:nvPr>
            <p:ph type="sldImg"/>
          </p:nvPr>
        </p:nvSpPr>
        <p:spPr bwMode="auto">
          <a:noFill/>
          <a:ln>
            <a:solidFill>
              <a:srgbClr val="000000"/>
            </a:solidFill>
            <a:miter lim="800000"/>
            <a:headEnd/>
            <a:tailEnd/>
          </a:ln>
        </p:spPr>
      </p:sp>
      <p:sp>
        <p:nvSpPr>
          <p:cNvPr id="9421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SharePoint is a web application server designed for organizations to develop an Intranet. Office 365 also provides a server that can host a public website, which is designed for public access.</a:t>
            </a:r>
          </a:p>
        </p:txBody>
      </p:sp>
      <p:sp>
        <p:nvSpPr>
          <p:cNvPr id="9421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D8B4522-4C2B-4EF2-BE25-2EDFBF13406B}" type="slidenum">
              <a:rPr lang="en-US"/>
              <a:pPr fontAlgn="base">
                <a:spcBef>
                  <a:spcPct val="0"/>
                </a:spcBef>
                <a:spcAft>
                  <a:spcPct val="0"/>
                </a:spcAft>
              </a:pPr>
              <a:t>38</a:t>
            </a:fld>
            <a:endParaRPr lang="en-US" dirty="0"/>
          </a:p>
        </p:txBody>
      </p:sp>
    </p:spTree>
    <p:extLst>
      <p:ext uri="{BB962C8B-B14F-4D97-AF65-F5344CB8AC3E}">
        <p14:creationId xmlns:p14="http://schemas.microsoft.com/office/powerpoint/2010/main" val="10630205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p:cNvSpPr>
          <p:nvPr>
            <p:ph type="sldImg"/>
          </p:nvPr>
        </p:nvSpPr>
        <p:spPr bwMode="auto">
          <a:noFill/>
          <a:ln>
            <a:solidFill>
              <a:srgbClr val="000000"/>
            </a:solidFill>
            <a:miter lim="800000"/>
            <a:headEnd/>
            <a:tailEnd/>
          </a:ln>
        </p:spPr>
      </p:sp>
      <p:sp>
        <p:nvSpPr>
          <p:cNvPr id="9625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Office 365 allows for easy installation and use of Office on multiple devices with multiple users at multiple locations. When files are saved to OneDrive, access to that information will be available from any computer connected to the Internet.</a:t>
            </a:r>
          </a:p>
        </p:txBody>
      </p:sp>
      <p:sp>
        <p:nvSpPr>
          <p:cNvPr id="9625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41D8D9F-2500-4FA4-8239-9A2E32BFD735}" type="slidenum">
              <a:rPr lang="en-US"/>
              <a:pPr fontAlgn="base">
                <a:spcBef>
                  <a:spcPct val="0"/>
                </a:spcBef>
                <a:spcAft>
                  <a:spcPct val="0"/>
                </a:spcAft>
              </a:pPr>
              <a:t>39</a:t>
            </a:fld>
            <a:endParaRPr lang="en-US" dirty="0"/>
          </a:p>
        </p:txBody>
      </p:sp>
    </p:spTree>
    <p:extLst>
      <p:ext uri="{BB962C8B-B14F-4D97-AF65-F5344CB8AC3E}">
        <p14:creationId xmlns:p14="http://schemas.microsoft.com/office/powerpoint/2010/main" val="4218517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noFill/>
          <a:ln>
            <a:solidFill>
              <a:srgbClr val="000000"/>
            </a:solidFill>
            <a:miter lim="800000"/>
            <a:headEnd/>
            <a:tailEnd/>
          </a:ln>
        </p:spPr>
      </p:sp>
      <p:sp>
        <p:nvSpPr>
          <p:cNvPr id="2457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The computer is composed of hardware and software used to input, process, output, and store data. Certain hardware equipment and specific types of software are required to input and output data. </a:t>
            </a:r>
          </a:p>
        </p:txBody>
      </p:sp>
      <p:sp>
        <p:nvSpPr>
          <p:cNvPr id="2457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970BE75-DD07-4CE5-A5E8-D922A3CE1F5A}" type="slidenum">
              <a:rPr lang="en-US"/>
              <a:pPr fontAlgn="base">
                <a:spcBef>
                  <a:spcPct val="0"/>
                </a:spcBef>
                <a:spcAft>
                  <a:spcPct val="0"/>
                </a:spcAft>
              </a:pPr>
              <a:t>4</a:t>
            </a:fld>
            <a:endParaRPr lang="en-US" dirty="0"/>
          </a:p>
        </p:txBody>
      </p:sp>
    </p:spTree>
    <p:extLst>
      <p:ext uri="{BB962C8B-B14F-4D97-AF65-F5344CB8AC3E}">
        <p14:creationId xmlns:p14="http://schemas.microsoft.com/office/powerpoint/2010/main" val="24555134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p:cNvSpPr>
          <p:nvPr>
            <p:ph type="sldImg"/>
          </p:nvPr>
        </p:nvSpPr>
        <p:spPr bwMode="auto">
          <a:noFill/>
          <a:ln>
            <a:solidFill>
              <a:srgbClr val="000000"/>
            </a:solidFill>
            <a:miter lim="800000"/>
            <a:headEnd/>
            <a:tailEnd/>
          </a:ln>
        </p:spPr>
      </p:sp>
      <p:sp>
        <p:nvSpPr>
          <p:cNvPr id="9830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Before deciding on the type of computer to purchase, you need to decide how it will be used. If you desire mobility, a laptop would be a best choice. If you plan to work only at your desk, the desktop will provide the most cost-effective and powerful computing power. Make sure that any hardware and software you want to use on your new computer will be compatible with your computer specifications.</a:t>
            </a:r>
          </a:p>
        </p:txBody>
      </p:sp>
      <p:sp>
        <p:nvSpPr>
          <p:cNvPr id="9830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CE714D8-7F3E-4746-AC21-EBBD37742182}" type="slidenum">
              <a:rPr lang="en-US"/>
              <a:pPr fontAlgn="base">
                <a:spcBef>
                  <a:spcPct val="0"/>
                </a:spcBef>
                <a:spcAft>
                  <a:spcPct val="0"/>
                </a:spcAft>
              </a:pPr>
              <a:t>40</a:t>
            </a:fld>
            <a:endParaRPr lang="en-US" dirty="0"/>
          </a:p>
        </p:txBody>
      </p:sp>
    </p:spTree>
    <p:extLst>
      <p:ext uri="{BB962C8B-B14F-4D97-AF65-F5344CB8AC3E}">
        <p14:creationId xmlns:p14="http://schemas.microsoft.com/office/powerpoint/2010/main" val="15889315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p:cNvSpPr>
          <p:nvPr>
            <p:ph type="sldImg"/>
          </p:nvPr>
        </p:nvSpPr>
        <p:spPr bwMode="auto">
          <a:noFill/>
          <a:ln>
            <a:solidFill>
              <a:srgbClr val="000000"/>
            </a:solidFill>
            <a:miter lim="800000"/>
            <a:headEnd/>
            <a:tailEnd/>
          </a:ln>
        </p:spPr>
      </p:sp>
      <p:sp>
        <p:nvSpPr>
          <p:cNvPr id="10035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Because of small screen sizes, working with Office documents on tablets and smartphones can sometimes limit functionality.</a:t>
            </a:r>
          </a:p>
        </p:txBody>
      </p:sp>
      <p:sp>
        <p:nvSpPr>
          <p:cNvPr id="10035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EC6E93C-0FD0-4768-89E5-9AF7FC692120}" type="slidenum">
              <a:rPr lang="en-US"/>
              <a:pPr fontAlgn="base">
                <a:spcBef>
                  <a:spcPct val="0"/>
                </a:spcBef>
                <a:spcAft>
                  <a:spcPct val="0"/>
                </a:spcAft>
              </a:pPr>
              <a:t>41</a:t>
            </a:fld>
            <a:endParaRPr lang="en-US" dirty="0"/>
          </a:p>
        </p:txBody>
      </p:sp>
    </p:spTree>
    <p:extLst>
      <p:ext uri="{BB962C8B-B14F-4D97-AF65-F5344CB8AC3E}">
        <p14:creationId xmlns:p14="http://schemas.microsoft.com/office/powerpoint/2010/main" val="15297815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p:cNvSpPr>
            <a:spLocks noGrp="1" noRot="1" noChangeAspect="1"/>
          </p:cNvSpPr>
          <p:nvPr>
            <p:ph type="sldImg"/>
          </p:nvPr>
        </p:nvSpPr>
        <p:spPr bwMode="auto">
          <a:noFill/>
          <a:ln>
            <a:solidFill>
              <a:srgbClr val="000000"/>
            </a:solidFill>
            <a:miter lim="800000"/>
            <a:headEnd/>
            <a:tailEnd/>
          </a:ln>
        </p:spPr>
      </p:sp>
      <p:sp>
        <p:nvSpPr>
          <p:cNvPr id="10240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If you plan to run certain software or applications, make sure you have enough processing speed as recommended by the manufacturer, such as RAM, memory storage space, and gaming/graphics performance to run those programs smoothly.</a:t>
            </a:r>
          </a:p>
        </p:txBody>
      </p:sp>
      <p:sp>
        <p:nvSpPr>
          <p:cNvPr id="10240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E76A626-F0EC-4728-BE57-65A033AC95CB}" type="slidenum">
              <a:rPr lang="en-US"/>
              <a:pPr fontAlgn="base">
                <a:spcBef>
                  <a:spcPct val="0"/>
                </a:spcBef>
                <a:spcAft>
                  <a:spcPct val="0"/>
                </a:spcAft>
              </a:pPr>
              <a:t>42</a:t>
            </a:fld>
            <a:endParaRPr lang="en-US" dirty="0"/>
          </a:p>
        </p:txBody>
      </p:sp>
    </p:spTree>
    <p:extLst>
      <p:ext uri="{BB962C8B-B14F-4D97-AF65-F5344CB8AC3E}">
        <p14:creationId xmlns:p14="http://schemas.microsoft.com/office/powerpoint/2010/main" val="30482091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p:cNvSpPr>
          <p:nvPr>
            <p:ph type="sldImg"/>
          </p:nvPr>
        </p:nvSpPr>
        <p:spPr bwMode="auto">
          <a:noFill/>
          <a:ln>
            <a:solidFill>
              <a:srgbClr val="000000"/>
            </a:solidFill>
            <a:miter lim="800000"/>
            <a:headEnd/>
            <a:tailEnd/>
          </a:ln>
        </p:spPr>
      </p:sp>
      <p:sp>
        <p:nvSpPr>
          <p:cNvPr id="10445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High-quality, fast computer games need far more computer power than standard applications. If you do not play games with 3-D graphics, you probably do not need a computer with</a:t>
            </a:r>
            <a:r>
              <a:rPr lang="en-US" baseline="0" dirty="0"/>
              <a:t> a</a:t>
            </a:r>
            <a:r>
              <a:rPr lang="en-US" dirty="0"/>
              <a:t> faster CPUs or higher graphics capabilities.</a:t>
            </a:r>
          </a:p>
        </p:txBody>
      </p:sp>
      <p:sp>
        <p:nvSpPr>
          <p:cNvPr id="10445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2D15E4C-E32E-46CF-88FC-97B22DF52347}" type="slidenum">
              <a:rPr lang="en-US"/>
              <a:pPr fontAlgn="base">
                <a:spcBef>
                  <a:spcPct val="0"/>
                </a:spcBef>
                <a:spcAft>
                  <a:spcPct val="0"/>
                </a:spcAft>
              </a:pPr>
              <a:t>43</a:t>
            </a:fld>
            <a:endParaRPr lang="en-US" dirty="0"/>
          </a:p>
        </p:txBody>
      </p:sp>
    </p:spTree>
    <p:extLst>
      <p:ext uri="{BB962C8B-B14F-4D97-AF65-F5344CB8AC3E}">
        <p14:creationId xmlns:p14="http://schemas.microsoft.com/office/powerpoint/2010/main" val="32896110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p:cNvSpPr>
            <a:spLocks noGrp="1" noRot="1" noChangeAspect="1"/>
          </p:cNvSpPr>
          <p:nvPr>
            <p:ph type="sldImg"/>
          </p:nvPr>
        </p:nvSpPr>
        <p:spPr bwMode="auto">
          <a:noFill/>
          <a:ln>
            <a:solidFill>
              <a:srgbClr val="000000"/>
            </a:solidFill>
            <a:miter lim="800000"/>
            <a:headEnd/>
            <a:tailEnd/>
          </a:ln>
        </p:spPr>
      </p:sp>
      <p:sp>
        <p:nvSpPr>
          <p:cNvPr id="10649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Computers require both hardware and software to function. Networks, the Internet, and the Cloud are now part of most computing systems. It is important to understand the basic function and operation of computers in order to solve problems, upgrade computer systems, or purchase a new computer.</a:t>
            </a:r>
          </a:p>
        </p:txBody>
      </p:sp>
      <p:sp>
        <p:nvSpPr>
          <p:cNvPr id="10649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BB038F8-E3D0-4383-9A72-EF8BFCA0A279}" type="slidenum">
              <a:rPr lang="en-US"/>
              <a:pPr fontAlgn="base">
                <a:spcBef>
                  <a:spcPct val="0"/>
                </a:spcBef>
                <a:spcAft>
                  <a:spcPct val="0"/>
                </a:spcAft>
              </a:pPr>
              <a:t>44</a:t>
            </a:fld>
            <a:endParaRPr lang="en-US" dirty="0"/>
          </a:p>
        </p:txBody>
      </p:sp>
    </p:spTree>
    <p:extLst>
      <p:ext uri="{BB962C8B-B14F-4D97-AF65-F5344CB8AC3E}">
        <p14:creationId xmlns:p14="http://schemas.microsoft.com/office/powerpoint/2010/main" val="6024190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Slide Image Placeholder 1"/>
          <p:cNvSpPr>
            <a:spLocks noGrp="1" noRot="1" noChangeAspect="1"/>
          </p:cNvSpPr>
          <p:nvPr>
            <p:ph type="sldImg"/>
          </p:nvPr>
        </p:nvSpPr>
        <p:spPr bwMode="auto">
          <a:noFill/>
          <a:ln>
            <a:solidFill>
              <a:srgbClr val="000000"/>
            </a:solidFill>
            <a:miter lim="800000"/>
            <a:headEnd/>
            <a:tailEnd/>
          </a:ln>
        </p:spPr>
      </p:sp>
      <p:sp>
        <p:nvSpPr>
          <p:cNvPr id="10854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As you complete this introduction to general computer concepts, be sure you ask questions. You want to understand the concepts so that you can continue to build on them in future chapters.</a:t>
            </a:r>
          </a:p>
        </p:txBody>
      </p:sp>
      <p:sp>
        <p:nvSpPr>
          <p:cNvPr id="10854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028366F-FC58-4D5E-B3B7-CF3ABBD1ABE1}" type="slidenum">
              <a:rPr lang="en-US"/>
              <a:pPr fontAlgn="base">
                <a:spcBef>
                  <a:spcPct val="0"/>
                </a:spcBef>
                <a:spcAft>
                  <a:spcPct val="0"/>
                </a:spcAft>
              </a:pPr>
              <a:t>45</a:t>
            </a:fld>
            <a:endParaRPr lang="en-US" dirty="0"/>
          </a:p>
        </p:txBody>
      </p:sp>
    </p:spTree>
    <p:extLst>
      <p:ext uri="{BB962C8B-B14F-4D97-AF65-F5344CB8AC3E}">
        <p14:creationId xmlns:p14="http://schemas.microsoft.com/office/powerpoint/2010/main" val="26076894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p:cNvSpPr>
            <a:spLocks noGrp="1" noRot="1" noChangeAspect="1"/>
          </p:cNvSpPr>
          <p:nvPr>
            <p:ph type="sldImg"/>
          </p:nvPr>
        </p:nvSpPr>
        <p:spPr bwMode="auto">
          <a:noFill/>
          <a:ln>
            <a:solidFill>
              <a:srgbClr val="000000"/>
            </a:solidFill>
            <a:miter lim="800000"/>
            <a:headEnd/>
            <a:tailEnd/>
          </a:ln>
        </p:spPr>
      </p:sp>
      <p:sp>
        <p:nvSpPr>
          <p:cNvPr id="11059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 </a:t>
            </a:r>
          </a:p>
        </p:txBody>
      </p:sp>
      <p:sp>
        <p:nvSpPr>
          <p:cNvPr id="11059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C000FA4-EEB6-4556-A00F-A4E3D63AB9E4}" type="slidenum">
              <a:rPr lang="en-US"/>
              <a:pPr fontAlgn="base">
                <a:spcBef>
                  <a:spcPct val="0"/>
                </a:spcBef>
                <a:spcAft>
                  <a:spcPct val="0"/>
                </a:spcAft>
              </a:pPr>
              <a:t>46</a:t>
            </a:fld>
            <a:endParaRPr lang="en-US" dirty="0"/>
          </a:p>
        </p:txBody>
      </p:sp>
    </p:spTree>
    <p:extLst>
      <p:ext uri="{BB962C8B-B14F-4D97-AF65-F5344CB8AC3E}">
        <p14:creationId xmlns:p14="http://schemas.microsoft.com/office/powerpoint/2010/main" val="4077233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p:cNvSpPr>
          <p:nvPr>
            <p:ph type="sldImg"/>
          </p:nvPr>
        </p:nvSpPr>
        <p:spPr bwMode="auto">
          <a:noFill/>
          <a:ln>
            <a:solidFill>
              <a:srgbClr val="000000"/>
            </a:solidFill>
            <a:miter lim="800000"/>
            <a:headEnd/>
            <a:tailEnd/>
          </a:ln>
        </p:spPr>
      </p:sp>
      <p:sp>
        <p:nvSpPr>
          <p:cNvPr id="2662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The four basic functions of a computer system are common among all computers.</a:t>
            </a:r>
          </a:p>
        </p:txBody>
      </p:sp>
      <p:sp>
        <p:nvSpPr>
          <p:cNvPr id="2662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D0E650E-885C-4E12-8BFD-96B37C541DFD}" type="slidenum">
              <a:rPr lang="en-US"/>
              <a:pPr fontAlgn="base">
                <a:spcBef>
                  <a:spcPct val="0"/>
                </a:spcBef>
                <a:spcAft>
                  <a:spcPct val="0"/>
                </a:spcAft>
              </a:pPr>
              <a:t>5</a:t>
            </a:fld>
            <a:endParaRPr lang="en-US" dirty="0"/>
          </a:p>
        </p:txBody>
      </p:sp>
    </p:spTree>
    <p:extLst>
      <p:ext uri="{BB962C8B-B14F-4D97-AF65-F5344CB8AC3E}">
        <p14:creationId xmlns:p14="http://schemas.microsoft.com/office/powerpoint/2010/main" val="23447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bwMode="auto">
          <a:noFill/>
          <a:ln>
            <a:solidFill>
              <a:srgbClr val="000000"/>
            </a:solidFill>
            <a:miter lim="800000"/>
            <a:headEnd/>
            <a:tailEnd/>
          </a:ln>
        </p:spPr>
      </p:sp>
      <p:sp>
        <p:nvSpPr>
          <p:cNvPr id="2867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The desktop computer is for non-mobile, stationary purposes. They typically have larger screen monitors and more computing power than other types of personal devices.</a:t>
            </a:r>
          </a:p>
        </p:txBody>
      </p:sp>
      <p:sp>
        <p:nvSpPr>
          <p:cNvPr id="2867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4753176-32C1-4E94-BC05-73F3AD1A0DDE}" type="slidenum">
              <a:rPr lang="en-US"/>
              <a:pPr fontAlgn="base">
                <a:spcBef>
                  <a:spcPct val="0"/>
                </a:spcBef>
                <a:spcAft>
                  <a:spcPct val="0"/>
                </a:spcAft>
              </a:pPr>
              <a:t>6</a:t>
            </a:fld>
            <a:endParaRPr lang="en-US" dirty="0"/>
          </a:p>
        </p:txBody>
      </p:sp>
    </p:spTree>
    <p:extLst>
      <p:ext uri="{BB962C8B-B14F-4D97-AF65-F5344CB8AC3E}">
        <p14:creationId xmlns:p14="http://schemas.microsoft.com/office/powerpoint/2010/main" val="2660125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p:cNvSpPr>
          <p:nvPr>
            <p:ph type="sldImg"/>
          </p:nvPr>
        </p:nvSpPr>
        <p:spPr bwMode="auto">
          <a:noFill/>
          <a:ln>
            <a:solidFill>
              <a:srgbClr val="000000"/>
            </a:solidFill>
            <a:miter lim="800000"/>
            <a:headEnd/>
            <a:tailEnd/>
          </a:ln>
        </p:spPr>
      </p:sp>
      <p:sp>
        <p:nvSpPr>
          <p:cNvPr id="3072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Laptops, tablets, and smartphones are all examples of portable computing devices. Other types of computers are </a:t>
            </a:r>
            <a:r>
              <a:rPr lang="en-US" b="1" i="1" dirty="0"/>
              <a:t>servers</a:t>
            </a:r>
            <a:r>
              <a:rPr lang="en-US" b="0" dirty="0"/>
              <a:t>,</a:t>
            </a:r>
            <a:r>
              <a:rPr lang="en-US" b="1" dirty="0"/>
              <a:t> </a:t>
            </a:r>
            <a:r>
              <a:rPr lang="en-US" dirty="0"/>
              <a:t>which are dedicated to providing service to other computers on a network, and </a:t>
            </a:r>
            <a:r>
              <a:rPr lang="en-US" b="1" i="1" dirty="0"/>
              <a:t>embedded computers</a:t>
            </a:r>
            <a:r>
              <a:rPr lang="en-US" dirty="0"/>
              <a:t>, which are small, specialized computers built into larger components such as automobiles and appliances.</a:t>
            </a:r>
          </a:p>
        </p:txBody>
      </p:sp>
      <p:sp>
        <p:nvSpPr>
          <p:cNvPr id="3072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71A43F4-135B-4616-B322-1D8AE5EDB7BB}" type="slidenum">
              <a:rPr lang="en-US"/>
              <a:pPr fontAlgn="base">
                <a:spcBef>
                  <a:spcPct val="0"/>
                </a:spcBef>
                <a:spcAft>
                  <a:spcPct val="0"/>
                </a:spcAft>
              </a:pPr>
              <a:t>7</a:t>
            </a:fld>
            <a:endParaRPr lang="en-US" dirty="0"/>
          </a:p>
        </p:txBody>
      </p:sp>
    </p:spTree>
    <p:extLst>
      <p:ext uri="{BB962C8B-B14F-4D97-AF65-F5344CB8AC3E}">
        <p14:creationId xmlns:p14="http://schemas.microsoft.com/office/powerpoint/2010/main" val="4226649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p:spPr>
      </p:sp>
      <p:sp>
        <p:nvSpPr>
          <p:cNvPr id="3277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Most computers have a </a:t>
            </a:r>
            <a:r>
              <a:rPr lang="en-US" b="1" i="1" dirty="0"/>
              <a:t>Graphical</a:t>
            </a:r>
            <a:r>
              <a:rPr lang="en-US" dirty="0"/>
              <a:t> </a:t>
            </a:r>
            <a:r>
              <a:rPr lang="en-US" b="1" i="1" dirty="0"/>
              <a:t>User</a:t>
            </a:r>
            <a:r>
              <a:rPr lang="en-US" dirty="0"/>
              <a:t> </a:t>
            </a:r>
            <a:r>
              <a:rPr lang="en-US" b="1" i="1" dirty="0"/>
              <a:t>Interface</a:t>
            </a:r>
            <a:r>
              <a:rPr lang="en-US" dirty="0"/>
              <a:t> or, </a:t>
            </a:r>
            <a:r>
              <a:rPr lang="en-US" b="1" i="1" dirty="0"/>
              <a:t>GUI,</a:t>
            </a:r>
            <a:r>
              <a:rPr lang="en-US" dirty="0"/>
              <a:t> operating system. This provides icons, buttons, tiles, Windows, and dialog boxes. The desktop simulates a real desktop where files and folders can be placed.</a:t>
            </a:r>
          </a:p>
        </p:txBody>
      </p:sp>
      <p:sp>
        <p:nvSpPr>
          <p:cNvPr id="3277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4F82762-5350-45F7-88AA-C9664783AF00}" type="slidenum">
              <a:rPr lang="en-US"/>
              <a:pPr fontAlgn="base">
                <a:spcBef>
                  <a:spcPct val="0"/>
                </a:spcBef>
                <a:spcAft>
                  <a:spcPct val="0"/>
                </a:spcAft>
              </a:pPr>
              <a:t>8</a:t>
            </a:fld>
            <a:endParaRPr lang="en-US" dirty="0"/>
          </a:p>
        </p:txBody>
      </p:sp>
    </p:spTree>
    <p:extLst>
      <p:ext uri="{BB962C8B-B14F-4D97-AF65-F5344CB8AC3E}">
        <p14:creationId xmlns:p14="http://schemas.microsoft.com/office/powerpoint/2010/main" val="4127801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bwMode="auto">
          <a:noFill/>
          <a:ln>
            <a:solidFill>
              <a:srgbClr val="000000"/>
            </a:solidFill>
            <a:miter lim="800000"/>
            <a:headEnd/>
            <a:tailEnd/>
          </a:ln>
        </p:spPr>
      </p:sp>
      <p:sp>
        <p:nvSpPr>
          <p:cNvPr id="3481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Many operating systems such as tablets and smartphones do not provide</a:t>
            </a:r>
            <a:r>
              <a:rPr lang="en-US" baseline="0" dirty="0"/>
              <a:t> </a:t>
            </a:r>
            <a:r>
              <a:rPr lang="en-US" dirty="0"/>
              <a:t>a desktop. Mobile devices use icons or tiles on the screen.</a:t>
            </a:r>
          </a:p>
        </p:txBody>
      </p:sp>
      <p:sp>
        <p:nvSpPr>
          <p:cNvPr id="3481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76EA5CB-7A75-42C6-ACB5-D0225CE7E89C}" type="slidenum">
              <a:rPr lang="en-US"/>
              <a:pPr fontAlgn="base">
                <a:spcBef>
                  <a:spcPct val="0"/>
                </a:spcBef>
                <a:spcAft>
                  <a:spcPct val="0"/>
                </a:spcAft>
              </a:pPr>
              <a:t>9</a:t>
            </a:fld>
            <a:endParaRPr lang="en-US" dirty="0"/>
          </a:p>
        </p:txBody>
      </p:sp>
    </p:spTree>
    <p:extLst>
      <p:ext uri="{BB962C8B-B14F-4D97-AF65-F5344CB8AC3E}">
        <p14:creationId xmlns:p14="http://schemas.microsoft.com/office/powerpoint/2010/main" val="12076563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ctrTitle"/>
          </p:nvPr>
        </p:nvSpPr>
        <p:spPr>
          <a:xfrm>
            <a:off x="381000" y="304801"/>
            <a:ext cx="8382000" cy="1066800"/>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Date Placeholder 3"/>
          <p:cNvSpPr>
            <a:spLocks noGrp="1"/>
          </p:cNvSpPr>
          <p:nvPr>
            <p:ph type="dt" sz="half" idx="10"/>
          </p:nvPr>
        </p:nvSpPr>
        <p:spPr/>
        <p:txBody>
          <a:bodyPr/>
          <a:lstStyle>
            <a:lvl1pPr>
              <a:defRPr/>
            </a:lvl1pPr>
          </a:lstStyle>
          <a:p>
            <a:pPr>
              <a:defRPr/>
            </a:pPr>
            <a:fld id="{897F2A94-796C-448E-B346-1A869FA037D1}" type="datetimeFigureOut">
              <a:rPr lang="en-US"/>
              <a:pPr>
                <a:defRPr/>
              </a:pPr>
              <a:t>3/4/2016</a:t>
            </a:fld>
            <a:endParaRPr lang="en-US" dirty="0"/>
          </a:p>
        </p:txBody>
      </p:sp>
      <p:sp>
        <p:nvSpPr>
          <p:cNvPr id="6"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CCC1E3B9-B14F-4DC3-9FDC-26B0D0C8F5B4}" type="slidenum">
              <a:rPr lang="en-US"/>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4"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381000" y="304800"/>
            <a:ext cx="8382000" cy="1066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D9E961DC-118A-48CA-B826-04511BCD0A9B}" type="datetimeFigureOut">
              <a:rPr lang="en-US"/>
              <a:pPr>
                <a:defRPr/>
              </a:pPr>
              <a:t>3/4/2016</a:t>
            </a:fld>
            <a:endParaRPr lang="en-US" dirty="0"/>
          </a:p>
        </p:txBody>
      </p:sp>
      <p:sp>
        <p:nvSpPr>
          <p:cNvPr id="6"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p>
          <a:p>
            <a:pPr>
              <a:defRPr/>
            </a:pPr>
            <a:r>
              <a:rPr lang="en-US" dirty="0"/>
              <a:t>Copyright © 2011 Pearson Education, Inc. Publishing as Prentice Hall. </a:t>
            </a:r>
          </a:p>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562D1795-BF01-4522-99CE-4A0A7017E1B7}" type="slidenum">
              <a:rPr lang="en-US"/>
              <a:pPr>
                <a:defRPr/>
              </a:pPr>
              <a:t>‹#›</a:t>
            </a:fld>
            <a:endParaRPr lang="en-US" dirty="0"/>
          </a:p>
        </p:txBody>
      </p:sp>
    </p:spTree>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4"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350"/>
            <a:ext cx="9144000" cy="6858000"/>
          </a:xfrm>
          <a:prstGeom prst="rect">
            <a:avLst/>
          </a:prstGeom>
          <a:noFill/>
          <a:ln w="9525">
            <a:noFill/>
            <a:miter lim="800000"/>
            <a:headEnd/>
            <a:tailEnd/>
          </a:ln>
        </p:spPr>
      </p:pic>
      <p:sp>
        <p:nvSpPr>
          <p:cNvPr id="2" name="Vertical Title 1"/>
          <p:cNvSpPr>
            <a:spLocks noGrp="1"/>
          </p:cNvSpPr>
          <p:nvPr>
            <p:ph type="title" orient="vert"/>
          </p:nvPr>
        </p:nvSpPr>
        <p:spPr>
          <a:xfrm>
            <a:off x="7315200" y="274638"/>
            <a:ext cx="1371600" cy="6278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9E7C9509-4F5C-4735-AC4D-0D5840E2DEA5}" type="datetimeFigureOut">
              <a:rPr lang="en-US"/>
              <a:pPr>
                <a:defRPr/>
              </a:pPr>
              <a:t>3/4/2016</a:t>
            </a:fld>
            <a:endParaRPr lang="en-US" dirty="0"/>
          </a:p>
        </p:txBody>
      </p:sp>
      <p:sp>
        <p:nvSpPr>
          <p:cNvPr id="6" name="Footer Placeholder 4"/>
          <p:cNvSpPr>
            <a:spLocks noGrp="1"/>
          </p:cNvSpPr>
          <p:nvPr>
            <p:ph type="ftr" sz="quarter" idx="11"/>
          </p:nvPr>
        </p:nvSpPr>
        <p:spPr>
          <a:xfrm>
            <a:off x="3124200" y="6553200"/>
            <a:ext cx="2895600" cy="304800"/>
          </a:xfrm>
        </p:spPr>
        <p:txBody>
          <a:bodyPr/>
          <a:lstStyle>
            <a:lvl1pPr>
              <a:defRPr b="0">
                <a:solidFill>
                  <a:schemeClr val="tx1">
                    <a:tint val="75000"/>
                  </a:schemeClr>
                </a:solidFill>
                <a:cs typeface="+mn-cs"/>
              </a:defRPr>
            </a:lvl1pPr>
          </a:lstStyle>
          <a:p>
            <a:pPr>
              <a:defRPr/>
            </a:pPr>
            <a:endParaRPr lang="en-US" dirty="0"/>
          </a:p>
          <a:p>
            <a:pPr>
              <a:defRPr/>
            </a:pPr>
            <a:r>
              <a:rPr lang="en-US" dirty="0"/>
              <a:t>Copyright © 2011 Pearson Education, Inc. Publishing as Prentice Hall. </a:t>
            </a:r>
          </a:p>
          <a:p>
            <a:pPr>
              <a:defRPr/>
            </a:pPr>
            <a:endParaRPr lang="en-US" dirty="0"/>
          </a:p>
        </p:txBody>
      </p:sp>
      <p:sp>
        <p:nvSpPr>
          <p:cNvPr id="7" name="Slide Number Placeholder 5"/>
          <p:cNvSpPr>
            <a:spLocks noGrp="1"/>
          </p:cNvSpPr>
          <p:nvPr>
            <p:ph type="sldNum" sz="quarter" idx="12"/>
          </p:nvPr>
        </p:nvSpPr>
        <p:spPr>
          <a:xfrm>
            <a:off x="7010400" y="6553200"/>
            <a:ext cx="2133600" cy="300038"/>
          </a:xfrm>
        </p:spPr>
        <p:txBody>
          <a:bodyPr/>
          <a:lstStyle>
            <a:lvl1pPr>
              <a:defRPr/>
            </a:lvl1pPr>
          </a:lstStyle>
          <a:p>
            <a:pPr>
              <a:defRPr/>
            </a:pPr>
            <a:fld id="{2B48A1F0-BFCD-426E-AFBB-EC504445441E}" type="slidenum">
              <a:rPr lang="en-US"/>
              <a:pPr>
                <a:defRPr/>
              </a:pPr>
              <a:t>‹#›</a:t>
            </a:fld>
            <a:endParaRPr lang="en-US" dirty="0"/>
          </a:p>
        </p:txBody>
      </p:sp>
    </p:spTree>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F36DE7A6-4399-426F-8FDC-D53BB328314D}" type="datetimeFigureOut">
              <a:rPr lang="en-US"/>
              <a:pPr>
                <a:defRPr/>
              </a:pPr>
              <a:t>3/4/2016</a:t>
            </a:fld>
            <a:endParaRPr lang="en-US" dirty="0"/>
          </a:p>
        </p:txBody>
      </p:sp>
      <p:sp>
        <p:nvSpPr>
          <p:cNvPr id="5"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5173EF99-108F-40DE-9B04-2191B83DE1B0}"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381000" y="304801"/>
            <a:ext cx="8382000" cy="1066800"/>
          </a:xfrm>
        </p:spPr>
        <p:txBody>
          <a:bodyPr/>
          <a:lstStyle>
            <a:lvl1pPr algn="ctr">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DE3D2E41-B51C-4B58-8683-3D7E9F20D9DA}" type="datetimeFigureOut">
              <a:rPr lang="en-US"/>
              <a:pPr>
                <a:defRPr/>
              </a:pPr>
              <a:t>3/4/2016</a:t>
            </a:fld>
            <a:endParaRPr lang="en-US" dirty="0"/>
          </a:p>
        </p:txBody>
      </p:sp>
      <p:sp>
        <p:nvSpPr>
          <p:cNvPr id="6"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p>
          <a:p>
            <a:pPr>
              <a:defRPr/>
            </a:pPr>
            <a:r>
              <a:rPr lang="en-US" dirty="0"/>
              <a:t>Copyright © 2011 Pearson Education, Inc. Publishing as Prentice Hall. </a:t>
            </a:r>
          </a:p>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2B62E7A8-59C8-4647-9E86-AFAFD41B9618}" type="slidenum">
              <a:rPr lang="en-US"/>
              <a:pPr>
                <a:defRPr/>
              </a:pPr>
              <a:t>‹#›</a:t>
            </a:fld>
            <a:endParaRPr lang="en-US" dirty="0"/>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fld id="{B8A82089-4C7F-4C6C-BAF6-EE0D2D789F49}" type="datetimeFigureOut">
              <a:rPr lang="en-US"/>
              <a:pPr>
                <a:defRPr/>
              </a:pPr>
              <a:t>3/4/2016</a:t>
            </a:fld>
            <a:endParaRPr lang="en-US" dirty="0"/>
          </a:p>
        </p:txBody>
      </p:sp>
      <p:sp>
        <p:nvSpPr>
          <p:cNvPr id="6" name="Footer Placeholder 5"/>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p>
        </p:txBody>
      </p:sp>
      <p:sp>
        <p:nvSpPr>
          <p:cNvPr id="7" name="Slide Number Placeholder 6"/>
          <p:cNvSpPr>
            <a:spLocks noGrp="1"/>
          </p:cNvSpPr>
          <p:nvPr>
            <p:ph type="sldNum" sz="quarter" idx="12"/>
          </p:nvPr>
        </p:nvSpPr>
        <p:spPr/>
        <p:txBody>
          <a:bodyPr/>
          <a:lstStyle>
            <a:lvl1pPr>
              <a:defRPr/>
            </a:lvl1pPr>
          </a:lstStyle>
          <a:p>
            <a:pPr>
              <a:defRPr/>
            </a:pPr>
            <a:fld id="{C2499822-1106-4B72-BEDC-67BFC98C2457}"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08664C5-B2B0-4704-B0E2-9AD49567F9FA}" type="datetimeFigureOut">
              <a:rPr lang="en-US"/>
              <a:pPr>
                <a:defRPr/>
              </a:pPr>
              <a:t>3/4/2016</a:t>
            </a:fld>
            <a:endParaRPr lang="en-US" dirty="0"/>
          </a:p>
        </p:txBody>
      </p:sp>
      <p:sp>
        <p:nvSpPr>
          <p:cNvPr id="8"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p>
          <a:p>
            <a:pPr>
              <a:defRPr/>
            </a:pPr>
            <a:r>
              <a:rPr lang="en-US" dirty="0"/>
              <a:t>Copyright © 2011 Pearson Education, Inc. Publishing as Prentice Hall. </a:t>
            </a:r>
          </a:p>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5DD373C0-3F4D-48A0-A9D7-CD41A1F5A413}" type="slidenum">
              <a:rPr lang="en-US"/>
              <a:pPr>
                <a:defRPr/>
              </a:pPr>
              <a:t>‹#›</a:t>
            </a:fld>
            <a:endParaRPr lang="en-US" dirty="0"/>
          </a:p>
        </p:txBody>
      </p:sp>
    </p:spTree>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381000" y="304800"/>
            <a:ext cx="8382000" cy="1066800"/>
          </a:xfrm>
        </p:spPr>
        <p:txBody>
          <a:bodyPr/>
          <a:lstStyle/>
          <a:p>
            <a:r>
              <a:rPr lang="en-US"/>
              <a:t>Click to edit Master title style</a:t>
            </a:r>
          </a:p>
        </p:txBody>
      </p:sp>
      <p:sp>
        <p:nvSpPr>
          <p:cNvPr id="4" name="Date Placeholder 2"/>
          <p:cNvSpPr>
            <a:spLocks noGrp="1"/>
          </p:cNvSpPr>
          <p:nvPr>
            <p:ph type="dt" sz="half" idx="10"/>
          </p:nvPr>
        </p:nvSpPr>
        <p:spPr/>
        <p:txBody>
          <a:bodyPr/>
          <a:lstStyle>
            <a:lvl1pPr>
              <a:defRPr/>
            </a:lvl1pPr>
          </a:lstStyle>
          <a:p>
            <a:pPr>
              <a:defRPr/>
            </a:pPr>
            <a:fld id="{9F5ACD98-E250-4902-B40F-68ADD64C9CCF}" type="datetimeFigureOut">
              <a:rPr lang="en-US"/>
              <a:pPr>
                <a:defRPr/>
              </a:pPr>
              <a:t>3/4/2016</a:t>
            </a:fld>
            <a:endParaRPr lang="en-US" dirty="0"/>
          </a:p>
        </p:txBody>
      </p:sp>
      <p:sp>
        <p:nvSpPr>
          <p:cNvPr id="5" name="Footer Placeholder 3"/>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p>
          <a:p>
            <a:pPr>
              <a:defRPr/>
            </a:pPr>
            <a:r>
              <a:rPr lang="en-US" dirty="0"/>
              <a:t>Copyright © 2011 Pearson Education, Inc. Publishing as Prentice Hall. </a:t>
            </a:r>
          </a:p>
          <a:p>
            <a:pPr>
              <a:defRPr/>
            </a:pPr>
            <a:endParaRPr lang="en-US" dirty="0"/>
          </a:p>
        </p:txBody>
      </p:sp>
      <p:sp>
        <p:nvSpPr>
          <p:cNvPr id="6" name="Slide Number Placeholder 4"/>
          <p:cNvSpPr>
            <a:spLocks noGrp="1"/>
          </p:cNvSpPr>
          <p:nvPr>
            <p:ph type="sldNum" sz="quarter" idx="12"/>
          </p:nvPr>
        </p:nvSpPr>
        <p:spPr/>
        <p:txBody>
          <a:bodyPr/>
          <a:lstStyle>
            <a:lvl1pPr>
              <a:defRPr/>
            </a:lvl1pPr>
          </a:lstStyle>
          <a:p>
            <a:pPr>
              <a:defRPr/>
            </a:pPr>
            <a:fld id="{B1754AA1-9D78-4F14-B5E1-7F34F6CD03F6}"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56E0E16B-5993-4FCD-A311-AB1AAA3B7C5D}" type="datetimeFigureOut">
              <a:rPr lang="en-US"/>
              <a:pPr>
                <a:defRPr/>
              </a:pPr>
              <a:t>3/4/2016</a:t>
            </a:fld>
            <a:endParaRPr lang="en-US" dirty="0"/>
          </a:p>
        </p:txBody>
      </p:sp>
      <p:sp>
        <p:nvSpPr>
          <p:cNvPr id="3"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p>
          <a:p>
            <a:pPr>
              <a:defRPr/>
            </a:pPr>
            <a:r>
              <a:rPr lang="en-US" dirty="0"/>
              <a:t>Copyright © 2011 Pearson Education, Inc. Publishing as Prentice Hall. </a:t>
            </a:r>
          </a:p>
          <a:p>
            <a:pPr>
              <a:defRPr/>
            </a:pPr>
            <a:endParaRPr lang="en-US" dirty="0"/>
          </a:p>
        </p:txBody>
      </p:sp>
      <p:sp>
        <p:nvSpPr>
          <p:cNvPr id="4" name="Slide Number Placeholder 5"/>
          <p:cNvSpPr>
            <a:spLocks noGrp="1"/>
          </p:cNvSpPr>
          <p:nvPr>
            <p:ph type="sldNum" sz="quarter" idx="12"/>
          </p:nvPr>
        </p:nvSpPr>
        <p:spPr/>
        <p:txBody>
          <a:bodyPr/>
          <a:lstStyle>
            <a:lvl1pPr>
              <a:defRPr/>
            </a:lvl1pPr>
          </a:lstStyle>
          <a:p>
            <a:pPr>
              <a:defRPr/>
            </a:pPr>
            <a:fld id="{1CBB036E-AD1C-4C1E-AACE-5B508960196C}"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3008313" cy="901700"/>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533400"/>
            <a:ext cx="5111750" cy="55927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10922762-FDE1-4BBD-B375-161678E41066}" type="datetimeFigureOut">
              <a:rPr lang="en-US"/>
              <a:pPr>
                <a:defRPr/>
              </a:pPr>
              <a:t>3/4/2016</a:t>
            </a:fld>
            <a:endParaRPr lang="en-US" dirty="0"/>
          </a:p>
        </p:txBody>
      </p:sp>
      <p:sp>
        <p:nvSpPr>
          <p:cNvPr id="6"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p>
          <a:p>
            <a:pPr>
              <a:defRPr/>
            </a:pPr>
            <a:r>
              <a:rPr lang="en-US" dirty="0"/>
              <a:t>Copyright © 2011 Pearson Education, Inc. Publishing as Prentice Hall. </a:t>
            </a:r>
          </a:p>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3606179C-1D7F-4F63-AA41-9D65E954081E}" type="slidenum">
              <a:rPr lang="en-US"/>
              <a:pPr>
                <a:defRPr/>
              </a:pPr>
              <a:t>‹#›</a:t>
            </a:fld>
            <a:endParaRPr lang="en-US" dirty="0"/>
          </a:p>
        </p:txBody>
      </p:sp>
    </p:spTree>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FA4CACE0-6D43-4DCD-BDEA-994E18EDA0BB}" type="datetimeFigureOut">
              <a:rPr lang="en-US"/>
              <a:pPr>
                <a:defRPr/>
              </a:pPr>
              <a:t>3/4/2016</a:t>
            </a:fld>
            <a:endParaRPr lang="en-US" dirty="0"/>
          </a:p>
        </p:txBody>
      </p:sp>
      <p:sp>
        <p:nvSpPr>
          <p:cNvPr id="6"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p>
          <a:p>
            <a:pPr>
              <a:defRPr/>
            </a:pPr>
            <a:r>
              <a:rPr lang="en-US" dirty="0"/>
              <a:t>Copyright © 2011 Pearson Education, Inc. Publishing as Prentice Hall. </a:t>
            </a:r>
          </a:p>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33ADF9D6-CE26-4EBA-912B-4F94160039ED}" type="slidenum">
              <a:rPr lang="en-US"/>
              <a:pPr>
                <a:defRPr/>
              </a:pPr>
              <a:t>‹#›</a:t>
            </a:fld>
            <a:endParaRPr lang="en-US" dirty="0"/>
          </a:p>
        </p:txBody>
      </p:sp>
    </p:spTree>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6"/>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w="9525">
            <a:noFill/>
            <a:miter lim="800000"/>
            <a:headEnd/>
            <a:tailEnd/>
          </a:ln>
        </p:spPr>
      </p:pic>
      <p:sp>
        <p:nvSpPr>
          <p:cNvPr id="1027"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0638" y="6629400"/>
            <a:ext cx="2133601" cy="228600"/>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a:defRPr/>
            </a:pPr>
            <a:fld id="{282BAD82-A62D-485D-A02A-6D46B77D5157}" type="datetimeFigureOut">
              <a:rPr lang="en-US"/>
              <a:pPr>
                <a:defRPr/>
              </a:pPr>
              <a:t>3/4/2016</a:t>
            </a:fld>
            <a:endParaRPr lang="en-US" dirty="0"/>
          </a:p>
        </p:txBody>
      </p:sp>
      <p:sp>
        <p:nvSpPr>
          <p:cNvPr id="5" name="Footer Placeholder 4"/>
          <p:cNvSpPr>
            <a:spLocks noGrp="1"/>
          </p:cNvSpPr>
          <p:nvPr>
            <p:ph type="ftr" sz="quarter" idx="3"/>
          </p:nvPr>
        </p:nvSpPr>
        <p:spPr>
          <a:xfrm>
            <a:off x="4038600" y="6492875"/>
            <a:ext cx="2895600" cy="365125"/>
          </a:xfrm>
          <a:prstGeom prst="rect">
            <a:avLst/>
          </a:prstGeom>
        </p:spPr>
        <p:txBody>
          <a:bodyPr vert="horz" lIns="91440" tIns="45720" rIns="91440" bIns="45720" rtlCol="0" anchor="ctr"/>
          <a:lstStyle>
            <a:lvl1pPr algn="ctr" fontAlgn="auto">
              <a:spcBef>
                <a:spcPts val="0"/>
              </a:spcBef>
              <a:spcAft>
                <a:spcPts val="0"/>
              </a:spcAft>
              <a:defRPr sz="1200" b="1" dirty="0" smtClean="0">
                <a:solidFill>
                  <a:schemeClr val="tx1"/>
                </a:solidFill>
                <a:latin typeface="+mn-lt"/>
                <a:cs typeface="Arial" pitchFamily="34" charset="0"/>
              </a:defRPr>
            </a:lvl1pPr>
          </a:lstStyle>
          <a:p>
            <a:pPr>
              <a:defRPr/>
            </a:pPr>
            <a:endParaRPr lang="en-US" dirty="0"/>
          </a:p>
          <a:p>
            <a:pPr>
              <a:defRPr/>
            </a:pPr>
            <a:r>
              <a:rPr lang="en-US" dirty="0"/>
              <a:t>Copyright © 2011 Pearson Education, Inc. Publishing as Prentice Hall. </a:t>
            </a:r>
          </a:p>
          <a:p>
            <a:pPr>
              <a:defRPr/>
            </a:pPr>
            <a:endParaRPr lang="en-US" dirty="0"/>
          </a:p>
        </p:txBody>
      </p:sp>
      <p:sp>
        <p:nvSpPr>
          <p:cNvPr id="6" name="Slide Number Placeholder 5"/>
          <p:cNvSpPr>
            <a:spLocks noGrp="1"/>
          </p:cNvSpPr>
          <p:nvPr>
            <p:ph type="sldNum" sz="quarter" idx="4"/>
          </p:nvPr>
        </p:nvSpPr>
        <p:spPr>
          <a:xfrm>
            <a:off x="6553200" y="6492875"/>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defRPr>
            </a:lvl1pPr>
          </a:lstStyle>
          <a:p>
            <a:pPr>
              <a:defRPr/>
            </a:pPr>
            <a:fld id="{74D85635-EBBE-4D3B-94F6-85B2225300D0}"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67" r:id="rId5"/>
    <p:sldLayoutId id="2147483672" r:id="rId6"/>
    <p:sldLayoutId id="2147483666" r:id="rId7"/>
    <p:sldLayoutId id="2147483665" r:id="rId8"/>
    <p:sldLayoutId id="2147483664" r:id="rId9"/>
    <p:sldLayoutId id="2147483673" r:id="rId10"/>
    <p:sldLayoutId id="2147483674" r:id="rId11"/>
  </p:sldLayoutIdLst>
  <p:hf hd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Garamond" pitchFamily="18" charset="0"/>
          <a:ea typeface="+mn-ea"/>
          <a:cs typeface="+mn-cs"/>
        </a:defRPr>
      </a:lvl1pPr>
      <a:lvl2pPr marL="742950" indent="-285750" algn="l" rtl="0" fontAlgn="base">
        <a:spcBef>
          <a:spcPct val="20000"/>
        </a:spcBef>
        <a:spcAft>
          <a:spcPct val="0"/>
        </a:spcAft>
        <a:buFont typeface="Arial" charset="0"/>
        <a:buChar char="–"/>
        <a:defRPr sz="3200" kern="1200">
          <a:solidFill>
            <a:schemeClr val="tx1"/>
          </a:solidFill>
          <a:latin typeface="Garamond" pitchFamily="18" charset="0"/>
          <a:ea typeface="+mn-ea"/>
          <a:cs typeface="+mn-cs"/>
        </a:defRPr>
      </a:lvl2pPr>
      <a:lvl3pPr marL="1143000" indent="-228600" algn="l" rtl="0" fontAlgn="base">
        <a:spcBef>
          <a:spcPct val="20000"/>
        </a:spcBef>
        <a:spcAft>
          <a:spcPct val="0"/>
        </a:spcAft>
        <a:buFont typeface="Arial" charset="0"/>
        <a:buChar char="•"/>
        <a:defRPr sz="2800" kern="1200">
          <a:solidFill>
            <a:schemeClr val="tx1"/>
          </a:solidFill>
          <a:latin typeface="Garamond" pitchFamily="18" charset="0"/>
          <a:ea typeface="+mn-ea"/>
          <a:cs typeface="+mn-cs"/>
        </a:defRPr>
      </a:lvl3pPr>
      <a:lvl4pPr marL="1600200" indent="-228600" algn="l" rtl="0" fontAlgn="base">
        <a:spcBef>
          <a:spcPct val="20000"/>
        </a:spcBef>
        <a:spcAft>
          <a:spcPct val="0"/>
        </a:spcAft>
        <a:buFont typeface="Arial" charset="0"/>
        <a:buChar char="–"/>
        <a:defRPr sz="2400" kern="1200">
          <a:solidFill>
            <a:schemeClr val="tx1"/>
          </a:solidFill>
          <a:latin typeface="Garamond" pitchFamily="18" charset="0"/>
          <a:ea typeface="+mn-ea"/>
          <a:cs typeface="+mn-cs"/>
        </a:defRPr>
      </a:lvl4pPr>
      <a:lvl5pPr marL="2057400" indent="-228600" algn="l" rtl="0" fontAlgn="base">
        <a:spcBef>
          <a:spcPct val="20000"/>
        </a:spcBef>
        <a:spcAft>
          <a:spcPct val="0"/>
        </a:spcAft>
        <a:buFont typeface="Arial" charset="0"/>
        <a:buChar char="»"/>
        <a:defRPr sz="2400" kern="1200">
          <a:solidFill>
            <a:schemeClr val="tx1"/>
          </a:solidFill>
          <a:latin typeface="Garamond"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304800"/>
            <a:ext cx="8382000" cy="1066800"/>
          </a:xfrm>
        </p:spPr>
        <p:txBody>
          <a:bodyPr rtlCol="0">
            <a:normAutofit fontScale="90000"/>
          </a:bodyPr>
          <a:lstStyle/>
          <a:p>
            <a:pPr fontAlgn="auto">
              <a:spcAft>
                <a:spcPts val="0"/>
              </a:spcAft>
              <a:defRPr/>
            </a:pPr>
            <a:r>
              <a:rPr lang="en-US" dirty="0"/>
              <a:t>Skills for Success </a:t>
            </a:r>
            <a:br>
              <a:rPr lang="en-US" dirty="0"/>
            </a:br>
            <a:r>
              <a:rPr lang="en-US" dirty="0"/>
              <a:t>with Microsoft Office 2016 Volume 1</a:t>
            </a:r>
          </a:p>
        </p:txBody>
      </p:sp>
      <p:sp>
        <p:nvSpPr>
          <p:cNvPr id="5" name="Footer Placeholder 1"/>
          <p:cNvSpPr>
            <a:spLocks noGrp="1"/>
          </p:cNvSpPr>
          <p:nvPr>
            <p:ph type="ftr" sz="quarter" idx="11"/>
          </p:nvPr>
        </p:nvSpPr>
        <p:spPr>
          <a:xfrm>
            <a:off x="3962400" y="642459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
        <p:nvSpPr>
          <p:cNvPr id="6" name="TextBox 5"/>
          <p:cNvSpPr txBox="1"/>
          <p:nvPr/>
        </p:nvSpPr>
        <p:spPr>
          <a:xfrm>
            <a:off x="4191000" y="2133600"/>
            <a:ext cx="4648200" cy="3570208"/>
          </a:xfrm>
          <a:prstGeom prst="rect">
            <a:avLst/>
          </a:prstGeom>
          <a:noFill/>
        </p:spPr>
        <p:txBody>
          <a:bodyPr>
            <a:spAutoFit/>
          </a:bodyPr>
          <a:lstStyle/>
          <a:p>
            <a:pPr lvl="0" fontAlgn="auto">
              <a:spcBef>
                <a:spcPts val="0"/>
              </a:spcBef>
              <a:spcAft>
                <a:spcPts val="0"/>
              </a:spcAft>
              <a:defRPr/>
            </a:pPr>
            <a:r>
              <a:rPr lang="en-US" sz="2400" b="1" dirty="0">
                <a:solidFill>
                  <a:prstClr val="black"/>
                </a:solidFill>
                <a:latin typeface="Calibri"/>
                <a:cs typeface="Arial" pitchFamily="34" charset="0"/>
              </a:rPr>
              <a:t>by </a:t>
            </a:r>
            <a:r>
              <a:rPr lang="en-US" sz="2400" b="1" dirty="0">
                <a:solidFill>
                  <a:prstClr val="black"/>
                </a:solidFill>
                <a:latin typeface="Calibri"/>
              </a:rPr>
              <a:t>Margo Chaney Adkins, Catherine Hain, Lisa Hawkins, and Stephanie </a:t>
            </a:r>
            <a:r>
              <a:rPr lang="en-US" sz="2400" b="1" dirty="0" err="1">
                <a:solidFill>
                  <a:prstClr val="black"/>
                </a:solidFill>
                <a:latin typeface="Calibri"/>
              </a:rPr>
              <a:t>Murre</a:t>
            </a:r>
            <a:r>
              <a:rPr lang="en-US" sz="2400" b="1" dirty="0">
                <a:solidFill>
                  <a:prstClr val="black"/>
                </a:solidFill>
                <a:latin typeface="Calibri"/>
              </a:rPr>
              <a:t> Wolf</a:t>
            </a:r>
          </a:p>
          <a:p>
            <a:pPr fontAlgn="auto">
              <a:spcBef>
                <a:spcPts val="0"/>
              </a:spcBef>
              <a:spcAft>
                <a:spcPts val="0"/>
              </a:spcAft>
              <a:defRPr/>
            </a:pPr>
            <a:endParaRPr lang="en-US" sz="2800" b="1" dirty="0">
              <a:latin typeface="+mj-lt"/>
              <a:cs typeface="Arial" pitchFamily="34" charset="0"/>
            </a:endParaRPr>
          </a:p>
          <a:p>
            <a:pPr fontAlgn="auto">
              <a:spcBef>
                <a:spcPts val="0"/>
              </a:spcBef>
              <a:spcAft>
                <a:spcPts val="0"/>
              </a:spcAft>
              <a:defRPr/>
            </a:pPr>
            <a:endParaRPr lang="en-US" b="1" dirty="0">
              <a:latin typeface="Arial" pitchFamily="34" charset="0"/>
              <a:cs typeface="Arial" pitchFamily="34" charset="0"/>
            </a:endParaRPr>
          </a:p>
          <a:p>
            <a:pPr fontAlgn="auto">
              <a:spcBef>
                <a:spcPts val="0"/>
              </a:spcBef>
              <a:spcAft>
                <a:spcPts val="0"/>
              </a:spcAft>
              <a:defRPr/>
            </a:pPr>
            <a:r>
              <a:rPr lang="en-US" sz="3600" b="1" dirty="0">
                <a:latin typeface="Garamond" pitchFamily="18" charset="0"/>
                <a:cs typeface="Arial" pitchFamily="34" charset="0"/>
              </a:rPr>
              <a:t>Chapter 1</a:t>
            </a:r>
          </a:p>
          <a:p>
            <a:pPr fontAlgn="auto">
              <a:spcBef>
                <a:spcPts val="0"/>
              </a:spcBef>
              <a:spcAft>
                <a:spcPts val="0"/>
              </a:spcAft>
              <a:defRPr/>
            </a:pPr>
            <a:r>
              <a:rPr lang="en-US" sz="3600" b="1" dirty="0">
                <a:latin typeface="Garamond" pitchFamily="18" charset="0"/>
                <a:cs typeface="Arial" pitchFamily="34" charset="0"/>
              </a:rPr>
              <a:t>Getting Started with Computer Concepts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020" y="2137317"/>
            <a:ext cx="3955656" cy="32004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956502" y="642459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
        <p:nvSpPr>
          <p:cNvPr id="5" name="Slide Number Placeholder 4"/>
          <p:cNvSpPr>
            <a:spLocks noGrp="1"/>
          </p:cNvSpPr>
          <p:nvPr>
            <p:ph type="sldNum" sz="quarter" idx="12"/>
          </p:nvPr>
        </p:nvSpPr>
        <p:spPr/>
        <p:txBody>
          <a:bodyPr/>
          <a:lstStyle/>
          <a:p>
            <a:pPr>
              <a:defRPr/>
            </a:pPr>
            <a:fld id="{DEECE64A-2E4A-4BA4-8128-C256BAF88FC3}" type="slidenum">
              <a:rPr lang="en-US"/>
              <a:pPr>
                <a:defRPr/>
              </a:pPr>
              <a:t>10</a:t>
            </a:fld>
            <a:endParaRPr lang="en-US" dirty="0"/>
          </a:p>
        </p:txBody>
      </p:sp>
      <p:sp>
        <p:nvSpPr>
          <p:cNvPr id="35844" name="Title 1"/>
          <p:cNvSpPr txBox="1">
            <a:spLocks/>
          </p:cNvSpPr>
          <p:nvPr/>
        </p:nvSpPr>
        <p:spPr bwMode="auto">
          <a:xfrm>
            <a:off x="193675" y="304800"/>
            <a:ext cx="8794750" cy="990600"/>
          </a:xfrm>
          <a:prstGeom prst="rect">
            <a:avLst/>
          </a:prstGeom>
          <a:noFill/>
          <a:ln w="9525">
            <a:noFill/>
            <a:miter lim="800000"/>
            <a:headEnd/>
            <a:tailEnd/>
          </a:ln>
        </p:spPr>
        <p:txBody>
          <a:bodyPr anchor="ctr"/>
          <a:lstStyle/>
          <a:p>
            <a:pPr algn="ctr"/>
            <a:r>
              <a:rPr lang="en-US" sz="3400" dirty="0">
                <a:latin typeface="Calibri"/>
                <a:cs typeface="Calibri"/>
              </a:rPr>
              <a:t>Concept 2: Common Operating Systems (cont.)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690" y="1295400"/>
            <a:ext cx="7681000" cy="432807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959225" y="642459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
        <p:nvSpPr>
          <p:cNvPr id="5" name="Slide Number Placeholder 4"/>
          <p:cNvSpPr>
            <a:spLocks noGrp="1"/>
          </p:cNvSpPr>
          <p:nvPr>
            <p:ph type="sldNum" sz="quarter" idx="12"/>
          </p:nvPr>
        </p:nvSpPr>
        <p:spPr/>
        <p:txBody>
          <a:bodyPr/>
          <a:lstStyle/>
          <a:p>
            <a:pPr>
              <a:defRPr/>
            </a:pPr>
            <a:fld id="{F5EA515E-841F-4FAE-8DC6-B1EE48268E51}" type="slidenum">
              <a:rPr lang="en-US"/>
              <a:pPr>
                <a:defRPr/>
              </a:pPr>
              <a:t>11</a:t>
            </a:fld>
            <a:endParaRPr lang="en-US" dirty="0"/>
          </a:p>
        </p:txBody>
      </p:sp>
      <p:sp>
        <p:nvSpPr>
          <p:cNvPr id="37892" name="Title 1"/>
          <p:cNvSpPr txBox="1">
            <a:spLocks/>
          </p:cNvSpPr>
          <p:nvPr/>
        </p:nvSpPr>
        <p:spPr bwMode="auto">
          <a:xfrm>
            <a:off x="193675" y="325438"/>
            <a:ext cx="8794750" cy="990600"/>
          </a:xfrm>
          <a:prstGeom prst="rect">
            <a:avLst/>
          </a:prstGeom>
          <a:noFill/>
          <a:ln w="9525">
            <a:noFill/>
            <a:miter lim="800000"/>
            <a:headEnd/>
            <a:tailEnd/>
          </a:ln>
        </p:spPr>
        <p:txBody>
          <a:bodyPr anchor="ctr"/>
          <a:lstStyle/>
          <a:p>
            <a:pPr algn="ctr"/>
            <a:r>
              <a:rPr lang="en-US" sz="3400" dirty="0"/>
              <a:t>Concept </a:t>
            </a:r>
            <a:r>
              <a:rPr lang="en-US" sz="3400" dirty="0">
                <a:latin typeface="Calibri" pitchFamily="34" charset="0"/>
              </a:rPr>
              <a:t>2: Common Operating Systems (cont.)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80" y="1201510"/>
            <a:ext cx="7565785" cy="439091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a:xfrm>
            <a:off x="660400" y="304800"/>
            <a:ext cx="7874000" cy="990600"/>
          </a:xfrm>
        </p:spPr>
        <p:txBody>
          <a:bodyPr/>
          <a:lstStyle/>
          <a:p>
            <a:r>
              <a:rPr lang="en-US" dirty="0"/>
              <a:t>Concept 3: Input Devices</a:t>
            </a:r>
          </a:p>
        </p:txBody>
      </p:sp>
      <p:sp>
        <p:nvSpPr>
          <p:cNvPr id="4" name="Footer Placeholder 3"/>
          <p:cNvSpPr>
            <a:spLocks noGrp="1"/>
          </p:cNvSpPr>
          <p:nvPr>
            <p:ph type="ftr" sz="quarter" idx="11"/>
          </p:nvPr>
        </p:nvSpPr>
        <p:spPr>
          <a:xfrm>
            <a:off x="3959225" y="642459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
        <p:nvSpPr>
          <p:cNvPr id="5" name="Slide Number Placeholder 4"/>
          <p:cNvSpPr>
            <a:spLocks noGrp="1"/>
          </p:cNvSpPr>
          <p:nvPr>
            <p:ph type="sldNum" sz="quarter" idx="12"/>
          </p:nvPr>
        </p:nvSpPr>
        <p:spPr/>
        <p:txBody>
          <a:bodyPr/>
          <a:lstStyle/>
          <a:p>
            <a:pPr>
              <a:defRPr/>
            </a:pPr>
            <a:fld id="{5683ADE4-ACD8-4A74-B7A8-B5F057DCD7EE}" type="slidenum">
              <a:rPr lang="en-US"/>
              <a:pPr>
                <a:defRPr/>
              </a:pPr>
              <a:t>12</a:t>
            </a:fld>
            <a:endParaRPr lang="en-US" dirty="0"/>
          </a:p>
        </p:txBody>
      </p:sp>
      <p:pic>
        <p:nvPicPr>
          <p:cNvPr id="3994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613" y="1252538"/>
            <a:ext cx="7724775" cy="4352925"/>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p:cNvSpPr>
            <a:spLocks noGrp="1"/>
          </p:cNvSpPr>
          <p:nvPr>
            <p:ph type="title"/>
          </p:nvPr>
        </p:nvSpPr>
        <p:spPr>
          <a:xfrm>
            <a:off x="660400" y="304800"/>
            <a:ext cx="7874000" cy="990600"/>
          </a:xfrm>
        </p:spPr>
        <p:txBody>
          <a:bodyPr/>
          <a:lstStyle/>
          <a:p>
            <a:r>
              <a:rPr lang="en-US" dirty="0"/>
              <a:t>Concept 3: Input Devices (cont.)</a:t>
            </a:r>
          </a:p>
        </p:txBody>
      </p:sp>
      <p:sp>
        <p:nvSpPr>
          <p:cNvPr id="4" name="Footer Placeholder 3"/>
          <p:cNvSpPr>
            <a:spLocks noGrp="1"/>
          </p:cNvSpPr>
          <p:nvPr>
            <p:ph type="ftr" sz="quarter" idx="11"/>
          </p:nvPr>
        </p:nvSpPr>
        <p:spPr>
          <a:xfrm>
            <a:off x="3959225" y="642459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
        <p:nvSpPr>
          <p:cNvPr id="5" name="Slide Number Placeholder 4"/>
          <p:cNvSpPr>
            <a:spLocks noGrp="1"/>
          </p:cNvSpPr>
          <p:nvPr>
            <p:ph type="sldNum" sz="quarter" idx="12"/>
          </p:nvPr>
        </p:nvSpPr>
        <p:spPr/>
        <p:txBody>
          <a:bodyPr/>
          <a:lstStyle/>
          <a:p>
            <a:pPr>
              <a:defRPr/>
            </a:pPr>
            <a:fld id="{19497B54-CAAF-4B65-9DDA-840155DAC284}" type="slidenum">
              <a:rPr lang="en-US"/>
              <a:pPr>
                <a:defRPr/>
              </a:pPr>
              <a:t>13</a:t>
            </a:fld>
            <a:endParaRPr lang="en-US" dirty="0"/>
          </a:p>
        </p:txBody>
      </p:sp>
      <p:pic>
        <p:nvPicPr>
          <p:cNvPr id="4198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963" y="1252538"/>
            <a:ext cx="7712075" cy="4352925"/>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a:xfrm>
            <a:off x="660400" y="304800"/>
            <a:ext cx="7874000" cy="990600"/>
          </a:xfrm>
        </p:spPr>
        <p:txBody>
          <a:bodyPr/>
          <a:lstStyle/>
          <a:p>
            <a:r>
              <a:rPr lang="en-US" dirty="0"/>
              <a:t>Concept 3: Input Devices (cont.)</a:t>
            </a:r>
          </a:p>
        </p:txBody>
      </p:sp>
      <p:sp>
        <p:nvSpPr>
          <p:cNvPr id="4" name="Footer Placeholder 3"/>
          <p:cNvSpPr>
            <a:spLocks noGrp="1"/>
          </p:cNvSpPr>
          <p:nvPr>
            <p:ph type="ftr" sz="quarter" idx="11"/>
          </p:nvPr>
        </p:nvSpPr>
        <p:spPr>
          <a:xfrm>
            <a:off x="3959225" y="642459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
        <p:nvSpPr>
          <p:cNvPr id="5" name="Slide Number Placeholder 4"/>
          <p:cNvSpPr>
            <a:spLocks noGrp="1"/>
          </p:cNvSpPr>
          <p:nvPr>
            <p:ph type="sldNum" sz="quarter" idx="12"/>
          </p:nvPr>
        </p:nvSpPr>
        <p:spPr/>
        <p:txBody>
          <a:bodyPr/>
          <a:lstStyle/>
          <a:p>
            <a:pPr>
              <a:defRPr/>
            </a:pPr>
            <a:fld id="{4A60DC6B-8A33-4E25-9259-768193935BCE}" type="slidenum">
              <a:rPr lang="en-US"/>
              <a:pPr>
                <a:defRPr/>
              </a:pPr>
              <a:t>14</a:t>
            </a:fld>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4815" y="1295400"/>
            <a:ext cx="5415105" cy="423564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a:xfrm>
            <a:off x="660400" y="304800"/>
            <a:ext cx="7874000" cy="990600"/>
          </a:xfrm>
        </p:spPr>
        <p:txBody>
          <a:bodyPr/>
          <a:lstStyle/>
          <a:p>
            <a:r>
              <a:rPr lang="en-US" dirty="0"/>
              <a:t>Concept 3: Input Devices (cont.)</a:t>
            </a:r>
          </a:p>
        </p:txBody>
      </p:sp>
      <p:sp>
        <p:nvSpPr>
          <p:cNvPr id="4" name="Footer Placeholder 3"/>
          <p:cNvSpPr>
            <a:spLocks noGrp="1"/>
          </p:cNvSpPr>
          <p:nvPr>
            <p:ph type="ftr" sz="quarter" idx="11"/>
          </p:nvPr>
        </p:nvSpPr>
        <p:spPr>
          <a:xfrm>
            <a:off x="3959225" y="642459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
        <p:nvSpPr>
          <p:cNvPr id="5" name="Slide Number Placeholder 4"/>
          <p:cNvSpPr>
            <a:spLocks noGrp="1"/>
          </p:cNvSpPr>
          <p:nvPr>
            <p:ph type="sldNum" sz="quarter" idx="12"/>
          </p:nvPr>
        </p:nvSpPr>
        <p:spPr/>
        <p:txBody>
          <a:bodyPr/>
          <a:lstStyle/>
          <a:p>
            <a:pPr>
              <a:defRPr/>
            </a:pPr>
            <a:fld id="{57AAD806-E442-4B3D-9132-AC9F041E0F3C}" type="slidenum">
              <a:rPr lang="en-US"/>
              <a:pPr>
                <a:defRPr/>
              </a:pPr>
              <a:t>15</a:t>
            </a:fld>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8390" y="1299556"/>
            <a:ext cx="6221610" cy="41477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p:cNvSpPr>
            <a:spLocks noGrp="1"/>
          </p:cNvSpPr>
          <p:nvPr>
            <p:ph type="title"/>
          </p:nvPr>
        </p:nvSpPr>
        <p:spPr>
          <a:xfrm>
            <a:off x="660400" y="304800"/>
            <a:ext cx="7874000" cy="990600"/>
          </a:xfrm>
        </p:spPr>
        <p:txBody>
          <a:bodyPr/>
          <a:lstStyle/>
          <a:p>
            <a:r>
              <a:rPr lang="en-US" dirty="0"/>
              <a:t>Concept 4: Storage Devices</a:t>
            </a:r>
          </a:p>
        </p:txBody>
      </p:sp>
      <p:sp>
        <p:nvSpPr>
          <p:cNvPr id="4" name="Footer Placeholder 3"/>
          <p:cNvSpPr>
            <a:spLocks noGrp="1"/>
          </p:cNvSpPr>
          <p:nvPr>
            <p:ph type="ftr" sz="quarter" idx="11"/>
          </p:nvPr>
        </p:nvSpPr>
        <p:spPr>
          <a:xfrm>
            <a:off x="3959225" y="642459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
        <p:nvSpPr>
          <p:cNvPr id="5" name="Slide Number Placeholder 4"/>
          <p:cNvSpPr>
            <a:spLocks noGrp="1"/>
          </p:cNvSpPr>
          <p:nvPr>
            <p:ph type="sldNum" sz="quarter" idx="12"/>
          </p:nvPr>
        </p:nvSpPr>
        <p:spPr/>
        <p:txBody>
          <a:bodyPr/>
          <a:lstStyle/>
          <a:p>
            <a:pPr>
              <a:defRPr/>
            </a:pPr>
            <a:fld id="{B306E383-CE62-4C7A-AAB2-8E965C9703DF}" type="slidenum">
              <a:rPr lang="en-US"/>
              <a:pPr>
                <a:defRPr/>
              </a:pPr>
              <a:t>16</a:t>
            </a:fld>
            <a:endParaRPr lang="en-US" dirty="0"/>
          </a:p>
        </p:txBody>
      </p:sp>
      <p:pic>
        <p:nvPicPr>
          <p:cNvPr id="4813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613" y="1252538"/>
            <a:ext cx="7724775" cy="4352925"/>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title"/>
          </p:nvPr>
        </p:nvSpPr>
        <p:spPr>
          <a:xfrm>
            <a:off x="660400" y="304800"/>
            <a:ext cx="7874000" cy="990600"/>
          </a:xfrm>
        </p:spPr>
        <p:txBody>
          <a:bodyPr/>
          <a:lstStyle/>
          <a:p>
            <a:r>
              <a:rPr lang="en-US" sz="4000" dirty="0"/>
              <a:t>Concept 4: Storage Devices (cont.)</a:t>
            </a:r>
          </a:p>
        </p:txBody>
      </p:sp>
      <p:sp>
        <p:nvSpPr>
          <p:cNvPr id="4" name="Footer Placeholder 3"/>
          <p:cNvSpPr>
            <a:spLocks noGrp="1"/>
          </p:cNvSpPr>
          <p:nvPr>
            <p:ph type="ftr" sz="quarter" idx="11"/>
          </p:nvPr>
        </p:nvSpPr>
        <p:spPr>
          <a:xfrm>
            <a:off x="3959225" y="642459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
        <p:nvSpPr>
          <p:cNvPr id="5" name="Slide Number Placeholder 4"/>
          <p:cNvSpPr>
            <a:spLocks noGrp="1"/>
          </p:cNvSpPr>
          <p:nvPr>
            <p:ph type="sldNum" sz="quarter" idx="12"/>
          </p:nvPr>
        </p:nvSpPr>
        <p:spPr/>
        <p:txBody>
          <a:bodyPr/>
          <a:lstStyle/>
          <a:p>
            <a:pPr>
              <a:defRPr/>
            </a:pPr>
            <a:fld id="{67BE4EB4-93EE-48DB-8152-45CDB8D3486A}" type="slidenum">
              <a:rPr lang="en-US"/>
              <a:pPr>
                <a:defRPr/>
              </a:pPr>
              <a:t>17</a:t>
            </a:fld>
            <a:endParaRPr lang="en-US" dirty="0"/>
          </a:p>
        </p:txBody>
      </p:sp>
      <p:pic>
        <p:nvPicPr>
          <p:cNvPr id="5018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963" y="1252538"/>
            <a:ext cx="7712075" cy="4352925"/>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a:xfrm>
            <a:off x="660400" y="304800"/>
            <a:ext cx="7874000" cy="990600"/>
          </a:xfrm>
        </p:spPr>
        <p:txBody>
          <a:bodyPr/>
          <a:lstStyle/>
          <a:p>
            <a:r>
              <a:rPr lang="en-US" sz="4200" dirty="0"/>
              <a:t>Concept 4: Storage Devices (cont.)</a:t>
            </a:r>
          </a:p>
        </p:txBody>
      </p:sp>
      <p:sp>
        <p:nvSpPr>
          <p:cNvPr id="4" name="Footer Placeholder 3"/>
          <p:cNvSpPr>
            <a:spLocks noGrp="1"/>
          </p:cNvSpPr>
          <p:nvPr>
            <p:ph type="ftr" sz="quarter" idx="11"/>
          </p:nvPr>
        </p:nvSpPr>
        <p:spPr>
          <a:xfrm>
            <a:off x="3959225" y="642459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
        <p:nvSpPr>
          <p:cNvPr id="5" name="Slide Number Placeholder 4"/>
          <p:cNvSpPr>
            <a:spLocks noGrp="1"/>
          </p:cNvSpPr>
          <p:nvPr>
            <p:ph type="sldNum" sz="quarter" idx="12"/>
          </p:nvPr>
        </p:nvSpPr>
        <p:spPr/>
        <p:txBody>
          <a:bodyPr/>
          <a:lstStyle/>
          <a:p>
            <a:pPr>
              <a:defRPr/>
            </a:pPr>
            <a:fld id="{07A86921-26D8-4C9C-BDD4-F1BBD66B1F88}" type="slidenum">
              <a:rPr lang="en-US"/>
              <a:pPr>
                <a:defRPr/>
              </a:pPr>
              <a:t>18</a:t>
            </a:fld>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2790" y="1163105"/>
            <a:ext cx="6064625" cy="459216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p:cNvSpPr>
            <a:spLocks noGrp="1"/>
          </p:cNvSpPr>
          <p:nvPr>
            <p:ph type="title"/>
          </p:nvPr>
        </p:nvSpPr>
        <p:spPr>
          <a:xfrm>
            <a:off x="660400" y="304800"/>
            <a:ext cx="7874000" cy="990600"/>
          </a:xfrm>
        </p:spPr>
        <p:txBody>
          <a:bodyPr/>
          <a:lstStyle/>
          <a:p>
            <a:r>
              <a:rPr lang="en-US" sz="4200" dirty="0"/>
              <a:t>Concept 4: Storage Devices (cont.)</a:t>
            </a:r>
          </a:p>
        </p:txBody>
      </p:sp>
      <p:sp>
        <p:nvSpPr>
          <p:cNvPr id="4" name="Footer Placeholder 3"/>
          <p:cNvSpPr>
            <a:spLocks noGrp="1"/>
          </p:cNvSpPr>
          <p:nvPr>
            <p:ph type="ftr" sz="quarter" idx="11"/>
          </p:nvPr>
        </p:nvSpPr>
        <p:spPr>
          <a:xfrm>
            <a:off x="3959225" y="642459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
        <p:nvSpPr>
          <p:cNvPr id="5" name="Slide Number Placeholder 4"/>
          <p:cNvSpPr>
            <a:spLocks noGrp="1"/>
          </p:cNvSpPr>
          <p:nvPr>
            <p:ph type="sldNum" sz="quarter" idx="12"/>
          </p:nvPr>
        </p:nvSpPr>
        <p:spPr/>
        <p:txBody>
          <a:bodyPr/>
          <a:lstStyle/>
          <a:p>
            <a:pPr>
              <a:defRPr/>
            </a:pPr>
            <a:fld id="{5A85280A-B778-42F0-822A-A25674F94E76}" type="slidenum">
              <a:rPr lang="en-US"/>
              <a:pPr>
                <a:defRPr/>
              </a:pPr>
              <a:t>19</a:t>
            </a:fld>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929" y="1295399"/>
            <a:ext cx="7335355" cy="413768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a:xfrm>
            <a:off x="609600" y="304800"/>
            <a:ext cx="7924800" cy="1066800"/>
          </a:xfrm>
        </p:spPr>
        <p:txBody>
          <a:bodyPr/>
          <a:lstStyle/>
          <a:p>
            <a:r>
              <a:rPr lang="en-US" dirty="0"/>
              <a:t>Concepts</a:t>
            </a:r>
          </a:p>
        </p:txBody>
      </p:sp>
      <p:sp>
        <p:nvSpPr>
          <p:cNvPr id="4" name="Footer Placeholder 3"/>
          <p:cNvSpPr>
            <a:spLocks noGrp="1"/>
          </p:cNvSpPr>
          <p:nvPr>
            <p:ph type="ftr" sz="quarter" idx="11"/>
          </p:nvPr>
        </p:nvSpPr>
        <p:spPr>
          <a:xfrm>
            <a:off x="3962400" y="642459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
        <p:nvSpPr>
          <p:cNvPr id="5" name="Slide Number Placeholder 4"/>
          <p:cNvSpPr>
            <a:spLocks noGrp="1"/>
          </p:cNvSpPr>
          <p:nvPr>
            <p:ph type="sldNum" sz="quarter" idx="12"/>
          </p:nvPr>
        </p:nvSpPr>
        <p:spPr/>
        <p:txBody>
          <a:bodyPr/>
          <a:lstStyle/>
          <a:p>
            <a:pPr>
              <a:defRPr/>
            </a:pPr>
            <a:fld id="{A9255EA8-68C8-42F9-9977-526F8852A6BD}" type="slidenum">
              <a:rPr lang="en-US"/>
              <a:pPr>
                <a:defRPr/>
              </a:pPr>
              <a:t>2</a:t>
            </a:fld>
            <a:endParaRPr lang="en-US" dirty="0"/>
          </a:p>
        </p:txBody>
      </p:sp>
      <p:sp>
        <p:nvSpPr>
          <p:cNvPr id="19460" name="Content Placeholder 2"/>
          <p:cNvSpPr>
            <a:spLocks noGrp="1"/>
          </p:cNvSpPr>
          <p:nvPr>
            <p:ph idx="1"/>
          </p:nvPr>
        </p:nvSpPr>
        <p:spPr>
          <a:xfrm>
            <a:off x="457200" y="1371600"/>
            <a:ext cx="8229600" cy="4419600"/>
          </a:xfrm>
        </p:spPr>
        <p:txBody>
          <a:bodyPr/>
          <a:lstStyle/>
          <a:p>
            <a:pPr marL="742950" indent="-742950">
              <a:spcAft>
                <a:spcPts val="1200"/>
              </a:spcAft>
              <a:buFont typeface="Calibri" pitchFamily="34" charset="0"/>
              <a:buAutoNum type="arabicPeriod"/>
            </a:pPr>
            <a:r>
              <a:rPr lang="en-US" sz="3600" b="1" dirty="0"/>
              <a:t>The Computer Is a System</a:t>
            </a:r>
          </a:p>
          <a:p>
            <a:pPr marL="742950" indent="-742950">
              <a:spcAft>
                <a:spcPts val="1200"/>
              </a:spcAft>
              <a:buFont typeface="Calibri" pitchFamily="34" charset="0"/>
              <a:buAutoNum type="arabicPeriod"/>
            </a:pPr>
            <a:r>
              <a:rPr lang="en-US" sz="3600" b="1" dirty="0"/>
              <a:t>Common Operating Systems</a:t>
            </a:r>
          </a:p>
          <a:p>
            <a:pPr marL="742950" indent="-742950">
              <a:spcAft>
                <a:spcPts val="1200"/>
              </a:spcAft>
              <a:buFont typeface="Calibri" pitchFamily="34" charset="0"/>
              <a:buAutoNum type="arabicPeriod"/>
            </a:pPr>
            <a:r>
              <a:rPr lang="en-US" sz="3600" b="1" dirty="0"/>
              <a:t>Input Devices</a:t>
            </a:r>
          </a:p>
          <a:p>
            <a:pPr marL="742950" indent="-742950">
              <a:spcAft>
                <a:spcPts val="1200"/>
              </a:spcAft>
              <a:buFont typeface="Calibri" pitchFamily="34" charset="0"/>
              <a:buAutoNum type="arabicPeriod"/>
            </a:pPr>
            <a:r>
              <a:rPr lang="en-US" sz="3600" b="1" dirty="0"/>
              <a:t>Storage Devices</a:t>
            </a:r>
          </a:p>
          <a:p>
            <a:pPr marL="742950" indent="-742950">
              <a:spcAft>
                <a:spcPts val="1200"/>
              </a:spcAft>
              <a:buFont typeface="Calibri" pitchFamily="34" charset="0"/>
              <a:buAutoNum type="arabicPeriod"/>
            </a:pPr>
            <a:r>
              <a:rPr lang="en-US" sz="3600" b="1" dirty="0"/>
              <a:t>Apps and Applications</a:t>
            </a:r>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p:cNvSpPr>
            <a:spLocks noGrp="1"/>
          </p:cNvSpPr>
          <p:nvPr>
            <p:ph type="title"/>
          </p:nvPr>
        </p:nvSpPr>
        <p:spPr>
          <a:xfrm>
            <a:off x="660400" y="304800"/>
            <a:ext cx="7874000" cy="990600"/>
          </a:xfrm>
        </p:spPr>
        <p:txBody>
          <a:bodyPr/>
          <a:lstStyle/>
          <a:p>
            <a:r>
              <a:rPr lang="en-US" dirty="0"/>
              <a:t>Concept 5: Apps and Applications</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5FB46CFA-A04F-4183-AA5D-B6472AF50906}" type="slidenum">
              <a:rPr lang="en-US"/>
              <a:pPr>
                <a:defRPr/>
              </a:pPr>
              <a:t>20</a:t>
            </a:fld>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541" y="1295400"/>
            <a:ext cx="7629451" cy="429903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304800"/>
            <a:ext cx="7874000" cy="990600"/>
          </a:xfrm>
        </p:spPr>
        <p:txBody>
          <a:bodyPr rtlCol="0">
            <a:noAutofit/>
          </a:bodyPr>
          <a:lstStyle/>
          <a:p>
            <a:pPr fontAlgn="auto">
              <a:spcAft>
                <a:spcPts val="0"/>
              </a:spcAft>
              <a:defRPr/>
            </a:pPr>
            <a:r>
              <a:rPr lang="en-US" sz="3600" dirty="0"/>
              <a:t>Concept 5: Apps and Applications (cont.)</a:t>
            </a:r>
          </a:p>
        </p:txBody>
      </p:sp>
      <p:sp>
        <p:nvSpPr>
          <p:cNvPr id="4" name="Footer Placeholder 3"/>
          <p:cNvSpPr>
            <a:spLocks noGrp="1"/>
          </p:cNvSpPr>
          <p:nvPr>
            <p:ph type="ftr" sz="quarter" idx="11"/>
          </p:nvPr>
        </p:nvSpPr>
        <p:spPr>
          <a:xfrm>
            <a:off x="3959225" y="642459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
        <p:nvSpPr>
          <p:cNvPr id="5" name="Slide Number Placeholder 4"/>
          <p:cNvSpPr>
            <a:spLocks noGrp="1"/>
          </p:cNvSpPr>
          <p:nvPr>
            <p:ph type="sldNum" sz="quarter" idx="12"/>
          </p:nvPr>
        </p:nvSpPr>
        <p:spPr/>
        <p:txBody>
          <a:bodyPr/>
          <a:lstStyle/>
          <a:p>
            <a:pPr>
              <a:defRPr/>
            </a:pPr>
            <a:fld id="{9B4E590F-EF9F-4457-AD0F-C0386D5E2965}" type="slidenum">
              <a:rPr lang="en-US"/>
              <a:pPr>
                <a:defRPr/>
              </a:pPr>
              <a:t>21</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161" y="1295400"/>
            <a:ext cx="7762478" cy="390148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304800"/>
            <a:ext cx="7874000" cy="990600"/>
          </a:xfrm>
        </p:spPr>
        <p:txBody>
          <a:bodyPr rtlCol="0">
            <a:normAutofit/>
          </a:bodyPr>
          <a:lstStyle/>
          <a:p>
            <a:pPr fontAlgn="auto">
              <a:spcAft>
                <a:spcPts val="0"/>
              </a:spcAft>
              <a:defRPr/>
            </a:pPr>
            <a:r>
              <a:rPr lang="en-US" sz="3600" dirty="0"/>
              <a:t>Concept 5: Apps and Applications (cont.)</a:t>
            </a:r>
          </a:p>
        </p:txBody>
      </p:sp>
      <p:sp>
        <p:nvSpPr>
          <p:cNvPr id="4" name="Footer Placeholder 3"/>
          <p:cNvSpPr>
            <a:spLocks noGrp="1"/>
          </p:cNvSpPr>
          <p:nvPr>
            <p:ph type="ftr" sz="quarter" idx="11"/>
          </p:nvPr>
        </p:nvSpPr>
        <p:spPr>
          <a:xfrm>
            <a:off x="3959225" y="642459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
        <p:nvSpPr>
          <p:cNvPr id="5" name="Slide Number Placeholder 4"/>
          <p:cNvSpPr>
            <a:spLocks noGrp="1"/>
          </p:cNvSpPr>
          <p:nvPr>
            <p:ph type="sldNum" sz="quarter" idx="12"/>
          </p:nvPr>
        </p:nvSpPr>
        <p:spPr/>
        <p:txBody>
          <a:bodyPr/>
          <a:lstStyle/>
          <a:p>
            <a:pPr>
              <a:defRPr/>
            </a:pPr>
            <a:fld id="{23261F8E-50AF-4ED2-BA55-256598144D90}" type="slidenum">
              <a:rPr lang="en-US"/>
              <a:pPr>
                <a:defRPr/>
              </a:pPr>
              <a:t>22</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176" y="1295400"/>
            <a:ext cx="7667514" cy="432423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304800"/>
            <a:ext cx="7874000" cy="990600"/>
          </a:xfrm>
        </p:spPr>
        <p:txBody>
          <a:bodyPr rtlCol="0">
            <a:normAutofit/>
          </a:bodyPr>
          <a:lstStyle/>
          <a:p>
            <a:pPr fontAlgn="auto">
              <a:spcAft>
                <a:spcPts val="0"/>
              </a:spcAft>
              <a:defRPr/>
            </a:pPr>
            <a:r>
              <a:rPr lang="en-US" sz="3600" dirty="0"/>
              <a:t>Concept 5: Apps and Applications (cont.)</a:t>
            </a:r>
          </a:p>
        </p:txBody>
      </p:sp>
      <p:sp>
        <p:nvSpPr>
          <p:cNvPr id="4" name="Footer Placeholder 3"/>
          <p:cNvSpPr>
            <a:spLocks noGrp="1"/>
          </p:cNvSpPr>
          <p:nvPr>
            <p:ph type="ftr" sz="quarter" idx="11"/>
          </p:nvPr>
        </p:nvSpPr>
        <p:spPr>
          <a:xfrm>
            <a:off x="3959225" y="642459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
        <p:nvSpPr>
          <p:cNvPr id="5" name="Slide Number Placeholder 4"/>
          <p:cNvSpPr>
            <a:spLocks noGrp="1"/>
          </p:cNvSpPr>
          <p:nvPr>
            <p:ph type="sldNum" sz="quarter" idx="12"/>
          </p:nvPr>
        </p:nvSpPr>
        <p:spPr/>
        <p:txBody>
          <a:bodyPr/>
          <a:lstStyle/>
          <a:p>
            <a:pPr>
              <a:defRPr/>
            </a:pPr>
            <a:fld id="{9CE076F8-05BF-4ED2-ACA7-893465CA2B2B}" type="slidenum">
              <a:rPr lang="en-US"/>
              <a:pPr>
                <a:defRPr/>
              </a:pPr>
              <a:t>23</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399" y="1287926"/>
            <a:ext cx="7790505" cy="438047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p:cNvSpPr>
            <a:spLocks noGrp="1"/>
          </p:cNvSpPr>
          <p:nvPr>
            <p:ph type="title"/>
          </p:nvPr>
        </p:nvSpPr>
        <p:spPr>
          <a:xfrm>
            <a:off x="660400" y="304800"/>
            <a:ext cx="7874000" cy="990600"/>
          </a:xfrm>
        </p:spPr>
        <p:txBody>
          <a:bodyPr/>
          <a:lstStyle/>
          <a:p>
            <a:r>
              <a:rPr lang="en-US" dirty="0"/>
              <a:t>Concept 6: Networks</a:t>
            </a:r>
          </a:p>
        </p:txBody>
      </p:sp>
      <p:sp>
        <p:nvSpPr>
          <p:cNvPr id="4" name="Footer Placeholder 3"/>
          <p:cNvSpPr>
            <a:spLocks noGrp="1"/>
          </p:cNvSpPr>
          <p:nvPr>
            <p:ph type="ftr" sz="quarter" idx="11"/>
          </p:nvPr>
        </p:nvSpPr>
        <p:spPr>
          <a:xfrm>
            <a:off x="3959225" y="642459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
        <p:nvSpPr>
          <p:cNvPr id="5" name="Slide Number Placeholder 4"/>
          <p:cNvSpPr>
            <a:spLocks noGrp="1"/>
          </p:cNvSpPr>
          <p:nvPr>
            <p:ph type="sldNum" sz="quarter" idx="12"/>
          </p:nvPr>
        </p:nvSpPr>
        <p:spPr/>
        <p:txBody>
          <a:bodyPr/>
          <a:lstStyle/>
          <a:p>
            <a:pPr>
              <a:defRPr/>
            </a:pPr>
            <a:fld id="{C7D259D8-8E4B-45B0-9827-E8A3CFB1B837}" type="slidenum">
              <a:rPr lang="en-US"/>
              <a:pPr>
                <a:defRPr/>
              </a:pPr>
              <a:t>24</a:t>
            </a:fld>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524" y="1201510"/>
            <a:ext cx="7028115" cy="421563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a:xfrm>
            <a:off x="660400" y="304800"/>
            <a:ext cx="7874000" cy="990600"/>
          </a:xfrm>
        </p:spPr>
        <p:txBody>
          <a:bodyPr/>
          <a:lstStyle/>
          <a:p>
            <a:r>
              <a:rPr lang="en-US" dirty="0"/>
              <a:t>Concept 6: Networks (cont.)</a:t>
            </a:r>
          </a:p>
        </p:txBody>
      </p:sp>
      <p:sp>
        <p:nvSpPr>
          <p:cNvPr id="4" name="Footer Placeholder 3"/>
          <p:cNvSpPr>
            <a:spLocks noGrp="1"/>
          </p:cNvSpPr>
          <p:nvPr>
            <p:ph type="ftr" sz="quarter" idx="11"/>
          </p:nvPr>
        </p:nvSpPr>
        <p:spPr>
          <a:xfrm>
            <a:off x="3959225" y="642459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
        <p:nvSpPr>
          <p:cNvPr id="5" name="Slide Number Placeholder 4"/>
          <p:cNvSpPr>
            <a:spLocks noGrp="1"/>
          </p:cNvSpPr>
          <p:nvPr>
            <p:ph type="sldNum" sz="quarter" idx="12"/>
          </p:nvPr>
        </p:nvSpPr>
        <p:spPr/>
        <p:txBody>
          <a:bodyPr/>
          <a:lstStyle/>
          <a:p>
            <a:pPr>
              <a:defRPr/>
            </a:pPr>
            <a:fld id="{4E24CD07-DDFC-435A-9863-DD2F1709F8EE}" type="slidenum">
              <a:rPr lang="en-US"/>
              <a:pPr>
                <a:defRPr/>
              </a:pPr>
              <a:t>25</a:t>
            </a:fld>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335" y="1277092"/>
            <a:ext cx="6874495" cy="435076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p:cNvSpPr>
            <a:spLocks noGrp="1"/>
          </p:cNvSpPr>
          <p:nvPr>
            <p:ph type="title"/>
          </p:nvPr>
        </p:nvSpPr>
        <p:spPr>
          <a:xfrm>
            <a:off x="660400" y="304800"/>
            <a:ext cx="7874000" cy="990600"/>
          </a:xfrm>
        </p:spPr>
        <p:txBody>
          <a:bodyPr/>
          <a:lstStyle/>
          <a:p>
            <a:r>
              <a:rPr lang="en-US" dirty="0"/>
              <a:t>Concept 6: Networks (cont.)</a:t>
            </a:r>
          </a:p>
        </p:txBody>
      </p:sp>
      <p:sp>
        <p:nvSpPr>
          <p:cNvPr id="4" name="Footer Placeholder 3"/>
          <p:cNvSpPr>
            <a:spLocks noGrp="1"/>
          </p:cNvSpPr>
          <p:nvPr>
            <p:ph type="ftr" sz="quarter" idx="11"/>
          </p:nvPr>
        </p:nvSpPr>
        <p:spPr>
          <a:xfrm>
            <a:off x="3959225" y="642459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
        <p:nvSpPr>
          <p:cNvPr id="5" name="Slide Number Placeholder 4"/>
          <p:cNvSpPr>
            <a:spLocks noGrp="1"/>
          </p:cNvSpPr>
          <p:nvPr>
            <p:ph type="sldNum" sz="quarter" idx="12"/>
          </p:nvPr>
        </p:nvSpPr>
        <p:spPr/>
        <p:txBody>
          <a:bodyPr/>
          <a:lstStyle/>
          <a:p>
            <a:pPr>
              <a:defRPr/>
            </a:pPr>
            <a:fld id="{4E8B50B4-B9BC-433A-84EB-FA627B3D697F}" type="slidenum">
              <a:rPr lang="en-US"/>
              <a:pPr>
                <a:defRPr/>
              </a:pPr>
              <a:t>26</a:t>
            </a:fld>
            <a:endParaRPr lang="en-US" dirty="0"/>
          </a:p>
        </p:txBody>
      </p:sp>
      <p:pic>
        <p:nvPicPr>
          <p:cNvPr id="686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613" y="1252538"/>
            <a:ext cx="7724775" cy="4352925"/>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title"/>
          </p:nvPr>
        </p:nvSpPr>
        <p:spPr>
          <a:xfrm>
            <a:off x="660400" y="304800"/>
            <a:ext cx="7874000" cy="990600"/>
          </a:xfrm>
        </p:spPr>
        <p:txBody>
          <a:bodyPr/>
          <a:lstStyle/>
          <a:p>
            <a:r>
              <a:rPr lang="en-US" dirty="0"/>
              <a:t>Concept 6: Networks (cont.)</a:t>
            </a:r>
          </a:p>
        </p:txBody>
      </p:sp>
      <p:sp>
        <p:nvSpPr>
          <p:cNvPr id="4" name="Footer Placeholder 3"/>
          <p:cNvSpPr>
            <a:spLocks noGrp="1"/>
          </p:cNvSpPr>
          <p:nvPr>
            <p:ph type="ftr" sz="quarter" idx="11"/>
          </p:nvPr>
        </p:nvSpPr>
        <p:spPr>
          <a:xfrm>
            <a:off x="3959225" y="642459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
        <p:nvSpPr>
          <p:cNvPr id="5" name="Slide Number Placeholder 4"/>
          <p:cNvSpPr>
            <a:spLocks noGrp="1"/>
          </p:cNvSpPr>
          <p:nvPr>
            <p:ph type="sldNum" sz="quarter" idx="12"/>
          </p:nvPr>
        </p:nvSpPr>
        <p:spPr/>
        <p:txBody>
          <a:bodyPr/>
          <a:lstStyle/>
          <a:p>
            <a:pPr>
              <a:defRPr/>
            </a:pPr>
            <a:fld id="{7DD48C6F-5BCE-4A78-BF51-CCF6BA881FD9}" type="slidenum">
              <a:rPr lang="en-US"/>
              <a:pPr>
                <a:defRPr/>
              </a:pPr>
              <a:t>27</a:t>
            </a:fld>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774" y="1291048"/>
            <a:ext cx="7537251" cy="424587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p:nvPr>
        </p:nvSpPr>
        <p:spPr>
          <a:xfrm>
            <a:off x="660400" y="304800"/>
            <a:ext cx="7874000" cy="990600"/>
          </a:xfrm>
        </p:spPr>
        <p:txBody>
          <a:bodyPr/>
          <a:lstStyle/>
          <a:p>
            <a:r>
              <a:rPr lang="en-US" dirty="0"/>
              <a:t>Concept 7: Cloud Computing</a:t>
            </a:r>
          </a:p>
        </p:txBody>
      </p:sp>
      <p:sp>
        <p:nvSpPr>
          <p:cNvPr id="4" name="Footer Placeholder 3"/>
          <p:cNvSpPr>
            <a:spLocks noGrp="1"/>
          </p:cNvSpPr>
          <p:nvPr>
            <p:ph type="ftr" sz="quarter" idx="11"/>
          </p:nvPr>
        </p:nvSpPr>
        <p:spPr>
          <a:xfrm>
            <a:off x="3959225" y="642459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
        <p:nvSpPr>
          <p:cNvPr id="5" name="Slide Number Placeholder 4"/>
          <p:cNvSpPr>
            <a:spLocks noGrp="1"/>
          </p:cNvSpPr>
          <p:nvPr>
            <p:ph type="sldNum" sz="quarter" idx="12"/>
          </p:nvPr>
        </p:nvSpPr>
        <p:spPr/>
        <p:txBody>
          <a:bodyPr/>
          <a:lstStyle/>
          <a:p>
            <a:pPr>
              <a:defRPr/>
            </a:pPr>
            <a:fld id="{E8C9DEB7-2274-4BE4-BE2B-FDA086DF19FD}" type="slidenum">
              <a:rPr lang="en-US"/>
              <a:pPr>
                <a:defRPr/>
              </a:pPr>
              <a:t>28</a:t>
            </a:fld>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120" y="1299100"/>
            <a:ext cx="7450570" cy="419175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a:xfrm>
            <a:off x="660400" y="304800"/>
            <a:ext cx="7874000" cy="990600"/>
          </a:xfrm>
        </p:spPr>
        <p:txBody>
          <a:bodyPr/>
          <a:lstStyle/>
          <a:p>
            <a:r>
              <a:rPr lang="en-US" sz="4000" dirty="0"/>
              <a:t>Concept 7: Cloud Computing (cont.)</a:t>
            </a:r>
          </a:p>
        </p:txBody>
      </p:sp>
      <p:sp>
        <p:nvSpPr>
          <p:cNvPr id="4" name="Footer Placeholder 3"/>
          <p:cNvSpPr>
            <a:spLocks noGrp="1"/>
          </p:cNvSpPr>
          <p:nvPr>
            <p:ph type="ftr" sz="quarter" idx="11"/>
          </p:nvPr>
        </p:nvSpPr>
        <p:spPr>
          <a:xfrm>
            <a:off x="3959225" y="642459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
        <p:nvSpPr>
          <p:cNvPr id="5" name="Slide Number Placeholder 4"/>
          <p:cNvSpPr>
            <a:spLocks noGrp="1"/>
          </p:cNvSpPr>
          <p:nvPr>
            <p:ph type="sldNum" sz="quarter" idx="12"/>
          </p:nvPr>
        </p:nvSpPr>
        <p:spPr/>
        <p:txBody>
          <a:bodyPr/>
          <a:lstStyle/>
          <a:p>
            <a:pPr>
              <a:defRPr/>
            </a:pPr>
            <a:fld id="{CCA4FD2A-8664-40BE-9EA3-120D32F6AA3F}" type="slidenum">
              <a:rPr lang="en-US"/>
              <a:pPr>
                <a:defRPr/>
              </a:pPr>
              <a:t>29</a:t>
            </a:fld>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400" y="1284071"/>
            <a:ext cx="7796215" cy="439386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609600" y="304800"/>
            <a:ext cx="7924800" cy="1066800"/>
          </a:xfrm>
        </p:spPr>
        <p:txBody>
          <a:bodyPr/>
          <a:lstStyle/>
          <a:p>
            <a:r>
              <a:rPr lang="en-US" dirty="0"/>
              <a:t>Concepts (cont.)</a:t>
            </a:r>
          </a:p>
        </p:txBody>
      </p:sp>
      <p:sp>
        <p:nvSpPr>
          <p:cNvPr id="4" name="Footer Placeholder 3"/>
          <p:cNvSpPr>
            <a:spLocks noGrp="1"/>
          </p:cNvSpPr>
          <p:nvPr>
            <p:ph type="ftr" sz="quarter" idx="11"/>
          </p:nvPr>
        </p:nvSpPr>
        <p:spPr>
          <a:xfrm>
            <a:off x="3962400" y="640511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a:t>
            </a:r>
            <a:endParaRPr lang="en-US" dirty="0"/>
          </a:p>
        </p:txBody>
      </p:sp>
      <p:sp>
        <p:nvSpPr>
          <p:cNvPr id="5" name="Slide Number Placeholder 4"/>
          <p:cNvSpPr>
            <a:spLocks noGrp="1"/>
          </p:cNvSpPr>
          <p:nvPr>
            <p:ph type="sldNum" sz="quarter" idx="12"/>
          </p:nvPr>
        </p:nvSpPr>
        <p:spPr/>
        <p:txBody>
          <a:bodyPr/>
          <a:lstStyle/>
          <a:p>
            <a:pPr>
              <a:defRPr/>
            </a:pPr>
            <a:fld id="{E2C2C143-B5EC-40F9-96BC-FA4D2C6965CD}" type="slidenum">
              <a:rPr lang="en-US"/>
              <a:pPr>
                <a:defRPr/>
              </a:pPr>
              <a:t>3</a:t>
            </a:fld>
            <a:endParaRPr lang="en-US" dirty="0"/>
          </a:p>
        </p:txBody>
      </p:sp>
      <p:sp>
        <p:nvSpPr>
          <p:cNvPr id="21508" name="Content Placeholder 2"/>
          <p:cNvSpPr>
            <a:spLocks noGrp="1"/>
          </p:cNvSpPr>
          <p:nvPr>
            <p:ph idx="1"/>
          </p:nvPr>
        </p:nvSpPr>
        <p:spPr>
          <a:xfrm>
            <a:off x="457200" y="1371600"/>
            <a:ext cx="8229600" cy="4419600"/>
          </a:xfrm>
        </p:spPr>
        <p:txBody>
          <a:bodyPr/>
          <a:lstStyle/>
          <a:p>
            <a:pPr marL="742950" indent="-742950">
              <a:spcAft>
                <a:spcPts val="1200"/>
              </a:spcAft>
              <a:buFont typeface="Calibri" pitchFamily="34" charset="0"/>
              <a:buAutoNum type="arabicPeriod" startAt="6"/>
            </a:pPr>
            <a:r>
              <a:rPr lang="en-US" sz="3600" b="1" dirty="0"/>
              <a:t>Networks</a:t>
            </a:r>
          </a:p>
          <a:p>
            <a:pPr marL="742950" indent="-742950">
              <a:spcAft>
                <a:spcPts val="1200"/>
              </a:spcAft>
              <a:buFont typeface="Calibri" pitchFamily="34" charset="0"/>
              <a:buAutoNum type="arabicPeriod" startAt="6"/>
            </a:pPr>
            <a:r>
              <a:rPr lang="en-US" sz="3600" b="1" dirty="0"/>
              <a:t>Cloud Computing</a:t>
            </a:r>
          </a:p>
          <a:p>
            <a:pPr marL="742950" indent="-742950">
              <a:spcAft>
                <a:spcPts val="1200"/>
              </a:spcAft>
              <a:buFont typeface="Calibri" pitchFamily="34" charset="0"/>
              <a:buAutoNum type="arabicPeriod" startAt="6"/>
            </a:pPr>
            <a:r>
              <a:rPr lang="en-US" sz="3600" b="1" dirty="0"/>
              <a:t>Share Files with Others</a:t>
            </a:r>
          </a:p>
          <a:p>
            <a:pPr marL="742950" indent="-742950">
              <a:spcAft>
                <a:spcPts val="1200"/>
              </a:spcAft>
              <a:buFont typeface="Calibri" pitchFamily="34" charset="0"/>
              <a:buAutoNum type="arabicPeriod" startAt="6"/>
            </a:pPr>
            <a:r>
              <a:rPr lang="en-US" sz="3600" b="1" dirty="0"/>
              <a:t>Office 365</a:t>
            </a:r>
          </a:p>
          <a:p>
            <a:pPr marL="742950" indent="-742950">
              <a:spcAft>
                <a:spcPts val="1200"/>
              </a:spcAft>
              <a:buFont typeface="Calibri" pitchFamily="34" charset="0"/>
              <a:buAutoNum type="arabicPeriod" startAt="6"/>
            </a:pPr>
            <a:r>
              <a:rPr lang="en-US" sz="3600" b="1" dirty="0"/>
              <a:t>Buying a Computer</a:t>
            </a:r>
          </a:p>
        </p:txBody>
      </p:sp>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title"/>
          </p:nvPr>
        </p:nvSpPr>
        <p:spPr>
          <a:xfrm>
            <a:off x="660400" y="304800"/>
            <a:ext cx="7874000" cy="990600"/>
          </a:xfrm>
        </p:spPr>
        <p:txBody>
          <a:bodyPr/>
          <a:lstStyle/>
          <a:p>
            <a:r>
              <a:rPr lang="en-US" sz="4000" dirty="0"/>
              <a:t>Concept 7: Cloud Computing (cont.)</a:t>
            </a:r>
          </a:p>
        </p:txBody>
      </p:sp>
      <p:sp>
        <p:nvSpPr>
          <p:cNvPr id="4" name="Footer Placeholder 3"/>
          <p:cNvSpPr>
            <a:spLocks noGrp="1"/>
          </p:cNvSpPr>
          <p:nvPr>
            <p:ph type="ftr" sz="quarter" idx="11"/>
          </p:nvPr>
        </p:nvSpPr>
        <p:spPr>
          <a:xfrm>
            <a:off x="3959225" y="638618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
        <p:nvSpPr>
          <p:cNvPr id="5" name="Slide Number Placeholder 4"/>
          <p:cNvSpPr>
            <a:spLocks noGrp="1"/>
          </p:cNvSpPr>
          <p:nvPr>
            <p:ph type="sldNum" sz="quarter" idx="12"/>
          </p:nvPr>
        </p:nvSpPr>
        <p:spPr/>
        <p:txBody>
          <a:bodyPr/>
          <a:lstStyle/>
          <a:p>
            <a:pPr>
              <a:defRPr/>
            </a:pPr>
            <a:fld id="{FEDD42E7-55B5-417E-869E-9238F495F6C8}" type="slidenum">
              <a:rPr lang="en-US"/>
              <a:pPr>
                <a:defRPr/>
              </a:pPr>
              <a:t>30</a:t>
            </a:fld>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715" y="1295400"/>
            <a:ext cx="7373760" cy="415857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le 1"/>
          <p:cNvSpPr>
            <a:spLocks noGrp="1"/>
          </p:cNvSpPr>
          <p:nvPr>
            <p:ph type="title"/>
          </p:nvPr>
        </p:nvSpPr>
        <p:spPr>
          <a:xfrm>
            <a:off x="660400" y="304800"/>
            <a:ext cx="7874000" cy="990600"/>
          </a:xfrm>
        </p:spPr>
        <p:txBody>
          <a:bodyPr/>
          <a:lstStyle/>
          <a:p>
            <a:r>
              <a:rPr lang="en-US" sz="4000" dirty="0"/>
              <a:t>Concept 7: Cloud Computing (cont.)</a:t>
            </a:r>
          </a:p>
        </p:txBody>
      </p:sp>
      <p:sp>
        <p:nvSpPr>
          <p:cNvPr id="4" name="Footer Placeholder 3"/>
          <p:cNvSpPr>
            <a:spLocks noGrp="1"/>
          </p:cNvSpPr>
          <p:nvPr>
            <p:ph type="ftr" sz="quarter" idx="11"/>
          </p:nvPr>
        </p:nvSpPr>
        <p:spPr>
          <a:xfrm>
            <a:off x="3959225" y="642459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
        <p:nvSpPr>
          <p:cNvPr id="5" name="Slide Number Placeholder 4"/>
          <p:cNvSpPr>
            <a:spLocks noGrp="1"/>
          </p:cNvSpPr>
          <p:nvPr>
            <p:ph type="sldNum" sz="quarter" idx="12"/>
          </p:nvPr>
        </p:nvSpPr>
        <p:spPr/>
        <p:txBody>
          <a:bodyPr/>
          <a:lstStyle/>
          <a:p>
            <a:pPr>
              <a:defRPr/>
            </a:pPr>
            <a:fld id="{EAC81FFF-6F12-43A7-9E20-0F4B374B3D81}" type="slidenum">
              <a:rPr lang="en-US"/>
              <a:pPr>
                <a:defRPr/>
              </a:pPr>
              <a:t>31</a:t>
            </a:fld>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904" y="1295399"/>
            <a:ext cx="7335355" cy="412693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p:cNvSpPr>
            <a:spLocks noGrp="1"/>
          </p:cNvSpPr>
          <p:nvPr>
            <p:ph type="title"/>
          </p:nvPr>
        </p:nvSpPr>
        <p:spPr>
          <a:xfrm>
            <a:off x="660400" y="304800"/>
            <a:ext cx="7874000" cy="990600"/>
          </a:xfrm>
        </p:spPr>
        <p:txBody>
          <a:bodyPr/>
          <a:lstStyle/>
          <a:p>
            <a:r>
              <a:rPr lang="en-US" sz="4200" dirty="0"/>
              <a:t>Concept 8: Share Files with Others</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5E389E5D-7324-4D71-B4C6-D0C3EDE7CD48}" type="slidenum">
              <a:rPr lang="en-US"/>
              <a:pPr>
                <a:defRPr/>
              </a:pPr>
              <a:t>32</a:t>
            </a:fld>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120" y="1303525"/>
            <a:ext cx="7202230" cy="433006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304800"/>
            <a:ext cx="7874000" cy="990600"/>
          </a:xfrm>
        </p:spPr>
        <p:txBody>
          <a:bodyPr rtlCol="0">
            <a:noAutofit/>
          </a:bodyPr>
          <a:lstStyle/>
          <a:p>
            <a:pPr fontAlgn="auto">
              <a:spcAft>
                <a:spcPts val="0"/>
              </a:spcAft>
              <a:defRPr/>
            </a:pPr>
            <a:r>
              <a:rPr lang="en-US" sz="3400" dirty="0"/>
              <a:t>Concept 8: Share Files with Others (cont.)</a:t>
            </a:r>
          </a:p>
        </p:txBody>
      </p:sp>
      <p:sp>
        <p:nvSpPr>
          <p:cNvPr id="4" name="Footer Placeholder 3"/>
          <p:cNvSpPr>
            <a:spLocks noGrp="1"/>
          </p:cNvSpPr>
          <p:nvPr>
            <p:ph type="ftr" sz="quarter" idx="11"/>
          </p:nvPr>
        </p:nvSpPr>
        <p:spPr>
          <a:xfrm>
            <a:off x="3959225" y="642459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
        <p:nvSpPr>
          <p:cNvPr id="5" name="Slide Number Placeholder 4"/>
          <p:cNvSpPr>
            <a:spLocks noGrp="1"/>
          </p:cNvSpPr>
          <p:nvPr>
            <p:ph type="sldNum" sz="quarter" idx="12"/>
          </p:nvPr>
        </p:nvSpPr>
        <p:spPr/>
        <p:txBody>
          <a:bodyPr/>
          <a:lstStyle/>
          <a:p>
            <a:pPr>
              <a:defRPr/>
            </a:pPr>
            <a:fld id="{97731A2E-C77F-4DEE-9FB9-E71E8FF52888}" type="slidenum">
              <a:rPr lang="en-US"/>
              <a:pPr>
                <a:defRPr/>
              </a:pPr>
              <a:t>33</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904" y="1306534"/>
            <a:ext cx="7764495" cy="4376352"/>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304800"/>
            <a:ext cx="7874000" cy="990600"/>
          </a:xfrm>
        </p:spPr>
        <p:txBody>
          <a:bodyPr rtlCol="0">
            <a:normAutofit/>
          </a:bodyPr>
          <a:lstStyle/>
          <a:p>
            <a:pPr fontAlgn="auto">
              <a:spcAft>
                <a:spcPts val="0"/>
              </a:spcAft>
              <a:defRPr/>
            </a:pPr>
            <a:r>
              <a:rPr lang="en-US" sz="3400" dirty="0"/>
              <a:t>Concept 8: Share Files with Others (cont.)</a:t>
            </a:r>
          </a:p>
        </p:txBody>
      </p:sp>
      <p:sp>
        <p:nvSpPr>
          <p:cNvPr id="4" name="Footer Placeholder 3"/>
          <p:cNvSpPr>
            <a:spLocks noGrp="1"/>
          </p:cNvSpPr>
          <p:nvPr>
            <p:ph type="ftr" sz="quarter" idx="11"/>
          </p:nvPr>
        </p:nvSpPr>
        <p:spPr>
          <a:xfrm>
            <a:off x="3959225" y="642459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
        <p:nvSpPr>
          <p:cNvPr id="5" name="Slide Number Placeholder 4"/>
          <p:cNvSpPr>
            <a:spLocks noGrp="1"/>
          </p:cNvSpPr>
          <p:nvPr>
            <p:ph type="sldNum" sz="quarter" idx="12"/>
          </p:nvPr>
        </p:nvSpPr>
        <p:spPr/>
        <p:txBody>
          <a:bodyPr/>
          <a:lstStyle/>
          <a:p>
            <a:pPr>
              <a:defRPr/>
            </a:pPr>
            <a:fld id="{DC225F28-7441-4816-8398-C8A0AF4ABB7E}" type="slidenum">
              <a:rPr lang="en-US"/>
              <a:pPr>
                <a:defRPr/>
              </a:pPr>
              <a:t>34</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400" y="1295400"/>
            <a:ext cx="7874000" cy="4434234"/>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304800"/>
            <a:ext cx="7874000" cy="990600"/>
          </a:xfrm>
        </p:spPr>
        <p:txBody>
          <a:bodyPr rtlCol="0">
            <a:normAutofit/>
          </a:bodyPr>
          <a:lstStyle/>
          <a:p>
            <a:pPr fontAlgn="auto">
              <a:spcAft>
                <a:spcPts val="0"/>
              </a:spcAft>
              <a:defRPr/>
            </a:pPr>
            <a:r>
              <a:rPr lang="en-US" sz="3400" dirty="0"/>
              <a:t>Concept 8: Share Files with Others (cont.)</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F81F61DE-B682-45AD-B56E-A3C0DEB0BAFA}" type="slidenum">
              <a:rPr lang="en-US"/>
              <a:pPr>
                <a:defRPr/>
              </a:pPr>
              <a:t>35</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310" y="1295399"/>
            <a:ext cx="7373760" cy="4162503"/>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p:cNvSpPr>
            <a:spLocks noGrp="1"/>
          </p:cNvSpPr>
          <p:nvPr>
            <p:ph type="title"/>
          </p:nvPr>
        </p:nvSpPr>
        <p:spPr>
          <a:xfrm>
            <a:off x="660400" y="304800"/>
            <a:ext cx="7874000" cy="990600"/>
          </a:xfrm>
        </p:spPr>
        <p:txBody>
          <a:bodyPr/>
          <a:lstStyle/>
          <a:p>
            <a:r>
              <a:rPr lang="en-US" dirty="0"/>
              <a:t>Concept 9: Office 365</a:t>
            </a:r>
          </a:p>
        </p:txBody>
      </p:sp>
      <p:sp>
        <p:nvSpPr>
          <p:cNvPr id="4" name="Footer Placeholder 3"/>
          <p:cNvSpPr>
            <a:spLocks noGrp="1"/>
          </p:cNvSpPr>
          <p:nvPr>
            <p:ph type="ftr" sz="quarter" idx="11"/>
          </p:nvPr>
        </p:nvSpPr>
        <p:spPr>
          <a:xfrm>
            <a:off x="3959225" y="642459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
        <p:nvSpPr>
          <p:cNvPr id="5" name="Slide Number Placeholder 4"/>
          <p:cNvSpPr>
            <a:spLocks noGrp="1"/>
          </p:cNvSpPr>
          <p:nvPr>
            <p:ph type="sldNum" sz="quarter" idx="12"/>
          </p:nvPr>
        </p:nvSpPr>
        <p:spPr/>
        <p:txBody>
          <a:bodyPr/>
          <a:lstStyle/>
          <a:p>
            <a:pPr>
              <a:defRPr/>
            </a:pPr>
            <a:fld id="{602C2AC4-FCEB-401A-8F88-FB496B644E3C}" type="slidenum">
              <a:rPr lang="en-US"/>
              <a:pPr>
                <a:defRPr/>
              </a:pPr>
              <a:t>36</a:t>
            </a:fld>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524" y="1393535"/>
            <a:ext cx="7028115" cy="3967386"/>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itle 1"/>
          <p:cNvSpPr>
            <a:spLocks noGrp="1"/>
          </p:cNvSpPr>
          <p:nvPr>
            <p:ph type="title"/>
          </p:nvPr>
        </p:nvSpPr>
        <p:spPr>
          <a:xfrm>
            <a:off x="660400" y="304800"/>
            <a:ext cx="7874000" cy="990600"/>
          </a:xfrm>
        </p:spPr>
        <p:txBody>
          <a:bodyPr/>
          <a:lstStyle/>
          <a:p>
            <a:r>
              <a:rPr lang="en-US" dirty="0"/>
              <a:t>Concept 9: Office 365 (cont.)</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F490BA4B-EF53-4C7C-B24D-E6936AEEF5EE}" type="slidenum">
              <a:rPr lang="en-US"/>
              <a:pPr>
                <a:defRPr/>
              </a:pPr>
              <a:t>37</a:t>
            </a:fld>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400" y="1662370"/>
            <a:ext cx="7874000" cy="363993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Title 1"/>
          <p:cNvSpPr>
            <a:spLocks noGrp="1"/>
          </p:cNvSpPr>
          <p:nvPr>
            <p:ph type="title"/>
          </p:nvPr>
        </p:nvSpPr>
        <p:spPr>
          <a:xfrm>
            <a:off x="660400" y="304800"/>
            <a:ext cx="7874000" cy="990600"/>
          </a:xfrm>
        </p:spPr>
        <p:txBody>
          <a:bodyPr/>
          <a:lstStyle/>
          <a:p>
            <a:r>
              <a:rPr lang="en-US" dirty="0"/>
              <a:t>Concept 9: Office 365 (cont.)</a:t>
            </a:r>
          </a:p>
        </p:txBody>
      </p:sp>
      <p:sp>
        <p:nvSpPr>
          <p:cNvPr id="4" name="Footer Placeholder 3"/>
          <p:cNvSpPr>
            <a:spLocks noGrp="1"/>
          </p:cNvSpPr>
          <p:nvPr>
            <p:ph type="ftr" sz="quarter" idx="11"/>
          </p:nvPr>
        </p:nvSpPr>
        <p:spPr>
          <a:xfrm>
            <a:off x="3959225" y="642459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
        <p:nvSpPr>
          <p:cNvPr id="5" name="Slide Number Placeholder 4"/>
          <p:cNvSpPr>
            <a:spLocks noGrp="1"/>
          </p:cNvSpPr>
          <p:nvPr>
            <p:ph type="sldNum" sz="quarter" idx="12"/>
          </p:nvPr>
        </p:nvSpPr>
        <p:spPr/>
        <p:txBody>
          <a:bodyPr/>
          <a:lstStyle/>
          <a:p>
            <a:pPr>
              <a:defRPr/>
            </a:pPr>
            <a:fld id="{D444D4B2-2155-44E8-A812-07E03B49E74E}" type="slidenum">
              <a:rPr lang="en-US"/>
              <a:pPr>
                <a:defRPr/>
              </a:pPr>
              <a:t>38</a:t>
            </a:fld>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399" y="1295400"/>
            <a:ext cx="7483265" cy="421784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itle 1"/>
          <p:cNvSpPr>
            <a:spLocks noGrp="1"/>
          </p:cNvSpPr>
          <p:nvPr>
            <p:ph type="title"/>
          </p:nvPr>
        </p:nvSpPr>
        <p:spPr>
          <a:xfrm>
            <a:off x="660400" y="304800"/>
            <a:ext cx="7874000" cy="990600"/>
          </a:xfrm>
        </p:spPr>
        <p:txBody>
          <a:bodyPr/>
          <a:lstStyle/>
          <a:p>
            <a:r>
              <a:rPr lang="en-US" dirty="0"/>
              <a:t>Concept 9: Office 365 (cont.)</a:t>
            </a:r>
          </a:p>
        </p:txBody>
      </p:sp>
      <p:sp>
        <p:nvSpPr>
          <p:cNvPr id="4" name="Footer Placeholder 3"/>
          <p:cNvSpPr>
            <a:spLocks noGrp="1"/>
          </p:cNvSpPr>
          <p:nvPr>
            <p:ph type="ftr" sz="quarter" idx="11"/>
          </p:nvPr>
        </p:nvSpPr>
        <p:spPr>
          <a:xfrm>
            <a:off x="3959225" y="642459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
        <p:nvSpPr>
          <p:cNvPr id="5" name="Slide Number Placeholder 4"/>
          <p:cNvSpPr>
            <a:spLocks noGrp="1"/>
          </p:cNvSpPr>
          <p:nvPr>
            <p:ph type="sldNum" sz="quarter" idx="12"/>
          </p:nvPr>
        </p:nvSpPr>
        <p:spPr/>
        <p:txBody>
          <a:bodyPr/>
          <a:lstStyle/>
          <a:p>
            <a:pPr>
              <a:defRPr/>
            </a:pPr>
            <a:fld id="{1ED56D49-0EB5-4B64-93C5-B0CE67169437}" type="slidenum">
              <a:rPr lang="en-US"/>
              <a:pPr>
                <a:defRPr/>
              </a:pPr>
              <a:t>39</a:t>
            </a:fld>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905" y="1295400"/>
            <a:ext cx="7329645" cy="4137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609600" y="304800"/>
            <a:ext cx="7924800" cy="1066800"/>
          </a:xfrm>
        </p:spPr>
        <p:txBody>
          <a:bodyPr/>
          <a:lstStyle/>
          <a:p>
            <a:r>
              <a:rPr lang="en-US" sz="4000" dirty="0"/>
              <a:t>Concept 1: The Computer Is a System</a:t>
            </a:r>
          </a:p>
        </p:txBody>
      </p:sp>
      <p:sp>
        <p:nvSpPr>
          <p:cNvPr id="4" name="Footer Placeholder 3"/>
          <p:cNvSpPr>
            <a:spLocks noGrp="1"/>
          </p:cNvSpPr>
          <p:nvPr>
            <p:ph type="ftr" sz="quarter" idx="11"/>
          </p:nvPr>
        </p:nvSpPr>
        <p:spPr>
          <a:xfrm>
            <a:off x="3962400" y="642459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
        <p:nvSpPr>
          <p:cNvPr id="5" name="Slide Number Placeholder 4"/>
          <p:cNvSpPr>
            <a:spLocks noGrp="1"/>
          </p:cNvSpPr>
          <p:nvPr>
            <p:ph type="sldNum" sz="quarter" idx="12"/>
          </p:nvPr>
        </p:nvSpPr>
        <p:spPr/>
        <p:txBody>
          <a:bodyPr/>
          <a:lstStyle/>
          <a:p>
            <a:pPr>
              <a:defRPr/>
            </a:pPr>
            <a:fld id="{AEAE82F2-5025-4A47-968D-6AB09DDBE2C7}" type="slidenum">
              <a:rPr lang="en-US"/>
              <a:pPr>
                <a:defRPr/>
              </a:pPr>
              <a:t>4</a:t>
            </a:fld>
            <a:endParaRPr lang="en-US" dirty="0"/>
          </a:p>
        </p:txBody>
      </p:sp>
      <p:pic>
        <p:nvPicPr>
          <p:cNvPr id="2355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438" y="1250950"/>
            <a:ext cx="7731125" cy="4356100"/>
          </a:xfrm>
          <a:prstGeom prst="rect">
            <a:avLst/>
          </a:prstGeom>
          <a:noFill/>
          <a:ln w="9525">
            <a:noFill/>
            <a:miter lim="800000"/>
            <a:headEnd/>
            <a:tailEnd/>
          </a:ln>
        </p:spPr>
      </p:pic>
    </p:spTree>
  </p:cSld>
  <p:clrMapOvr>
    <a:masterClrMapping/>
  </p:clrMapOvr>
  <p:transition>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itle 1"/>
          <p:cNvSpPr>
            <a:spLocks noGrp="1"/>
          </p:cNvSpPr>
          <p:nvPr>
            <p:ph type="title"/>
          </p:nvPr>
        </p:nvSpPr>
        <p:spPr>
          <a:xfrm>
            <a:off x="660400" y="304800"/>
            <a:ext cx="7874000" cy="990600"/>
          </a:xfrm>
        </p:spPr>
        <p:txBody>
          <a:bodyPr/>
          <a:lstStyle/>
          <a:p>
            <a:r>
              <a:rPr lang="en-US" dirty="0"/>
              <a:t>Concept 10: Buying a Computer</a:t>
            </a:r>
          </a:p>
        </p:txBody>
      </p:sp>
      <p:sp>
        <p:nvSpPr>
          <p:cNvPr id="4" name="Footer Placeholder 3"/>
          <p:cNvSpPr>
            <a:spLocks noGrp="1"/>
          </p:cNvSpPr>
          <p:nvPr>
            <p:ph type="ftr" sz="quarter" idx="11"/>
          </p:nvPr>
        </p:nvSpPr>
        <p:spPr>
          <a:xfrm>
            <a:off x="3959225" y="642459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
        <p:nvSpPr>
          <p:cNvPr id="5" name="Slide Number Placeholder 4"/>
          <p:cNvSpPr>
            <a:spLocks noGrp="1"/>
          </p:cNvSpPr>
          <p:nvPr>
            <p:ph type="sldNum" sz="quarter" idx="12"/>
          </p:nvPr>
        </p:nvSpPr>
        <p:spPr/>
        <p:txBody>
          <a:bodyPr/>
          <a:lstStyle/>
          <a:p>
            <a:pPr>
              <a:defRPr/>
            </a:pPr>
            <a:fld id="{D7C41A29-2854-4A2D-AFBB-4758187BD314}" type="slidenum">
              <a:rPr lang="en-US"/>
              <a:pPr>
                <a:defRPr/>
              </a:pPr>
              <a:t>40</a:t>
            </a:fld>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1747" y="1295400"/>
            <a:ext cx="6951305" cy="405744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304800"/>
            <a:ext cx="7874000" cy="990600"/>
          </a:xfrm>
        </p:spPr>
        <p:txBody>
          <a:bodyPr rtlCol="0">
            <a:normAutofit/>
          </a:bodyPr>
          <a:lstStyle/>
          <a:p>
            <a:pPr fontAlgn="auto">
              <a:spcAft>
                <a:spcPts val="0"/>
              </a:spcAft>
              <a:defRPr/>
            </a:pPr>
            <a:r>
              <a:rPr lang="en-US" sz="3800" dirty="0"/>
              <a:t>Concept 10: Buying a Computer (cont.)</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80715C60-4B67-45C8-9F2F-DF686773BC40}" type="slidenum">
              <a:rPr lang="en-US"/>
              <a:pPr>
                <a:defRPr/>
              </a:pPr>
              <a:t>41</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387" y="1295400"/>
            <a:ext cx="7684025" cy="4333896"/>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304800"/>
            <a:ext cx="7874000" cy="990600"/>
          </a:xfrm>
        </p:spPr>
        <p:txBody>
          <a:bodyPr rtlCol="0">
            <a:normAutofit/>
          </a:bodyPr>
          <a:lstStyle/>
          <a:p>
            <a:pPr fontAlgn="auto">
              <a:spcAft>
                <a:spcPts val="0"/>
              </a:spcAft>
              <a:defRPr/>
            </a:pPr>
            <a:r>
              <a:rPr lang="en-US" sz="3800" dirty="0"/>
              <a:t>Concept 10: Buying a Computer (cont.)</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B321031C-9412-4866-B0B5-782D97644A38}" type="slidenum">
              <a:rPr lang="en-US"/>
              <a:pPr>
                <a:defRPr/>
              </a:pPr>
              <a:t>42</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507" y="1295400"/>
            <a:ext cx="7565785" cy="4250441"/>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304800"/>
            <a:ext cx="7874000" cy="990600"/>
          </a:xfrm>
        </p:spPr>
        <p:txBody>
          <a:bodyPr rtlCol="0">
            <a:normAutofit/>
          </a:bodyPr>
          <a:lstStyle/>
          <a:p>
            <a:pPr fontAlgn="auto">
              <a:spcAft>
                <a:spcPts val="0"/>
              </a:spcAft>
              <a:defRPr/>
            </a:pPr>
            <a:r>
              <a:rPr lang="en-US" sz="3800" dirty="0"/>
              <a:t>Concept 10: Buying a Computer (cont.)</a:t>
            </a:r>
          </a:p>
        </p:txBody>
      </p:sp>
      <p:sp>
        <p:nvSpPr>
          <p:cNvPr id="4" name="Footer Placeholder 3"/>
          <p:cNvSpPr>
            <a:spLocks noGrp="1"/>
          </p:cNvSpPr>
          <p:nvPr>
            <p:ph type="ftr" sz="quarter" idx="11"/>
          </p:nvPr>
        </p:nvSpPr>
        <p:spPr>
          <a:xfrm>
            <a:off x="3959225" y="642459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
        <p:nvSpPr>
          <p:cNvPr id="5" name="Slide Number Placeholder 4"/>
          <p:cNvSpPr>
            <a:spLocks noGrp="1"/>
          </p:cNvSpPr>
          <p:nvPr>
            <p:ph type="sldNum" sz="quarter" idx="12"/>
          </p:nvPr>
        </p:nvSpPr>
        <p:spPr/>
        <p:txBody>
          <a:bodyPr/>
          <a:lstStyle/>
          <a:p>
            <a:pPr>
              <a:defRPr/>
            </a:pPr>
            <a:fld id="{79C32231-D612-401F-AC99-C688BE990F10}" type="slidenum">
              <a:rPr lang="en-US"/>
              <a:pPr>
                <a:defRPr/>
              </a:pPr>
              <a:t>43</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905" y="1295400"/>
            <a:ext cx="7527380" cy="4234557"/>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Title 1"/>
          <p:cNvSpPr>
            <a:spLocks noGrp="1"/>
          </p:cNvSpPr>
          <p:nvPr>
            <p:ph type="title"/>
          </p:nvPr>
        </p:nvSpPr>
        <p:spPr>
          <a:xfrm>
            <a:off x="609600" y="304800"/>
            <a:ext cx="7924800" cy="1066800"/>
          </a:xfrm>
        </p:spPr>
        <p:txBody>
          <a:bodyPr/>
          <a:lstStyle/>
          <a:p>
            <a:r>
              <a:rPr lang="en-US" dirty="0"/>
              <a:t>Summary</a:t>
            </a:r>
          </a:p>
        </p:txBody>
      </p:sp>
      <p:sp>
        <p:nvSpPr>
          <p:cNvPr id="3" name="Content Placeholder 2"/>
          <p:cNvSpPr>
            <a:spLocks noGrp="1"/>
          </p:cNvSpPr>
          <p:nvPr>
            <p:ph idx="1"/>
          </p:nvPr>
        </p:nvSpPr>
        <p:spPr>
          <a:xfrm>
            <a:off x="304800" y="1371600"/>
            <a:ext cx="8534400" cy="4352925"/>
          </a:xfrm>
        </p:spPr>
        <p:txBody>
          <a:bodyPr/>
          <a:lstStyle/>
          <a:p>
            <a:pPr>
              <a:spcAft>
                <a:spcPts val="1200"/>
              </a:spcAft>
            </a:pPr>
            <a:r>
              <a:rPr lang="en-US" sz="3600" b="1" dirty="0"/>
              <a:t>The computer is composed of hardware and software</a:t>
            </a:r>
          </a:p>
          <a:p>
            <a:pPr>
              <a:spcAft>
                <a:spcPts val="1200"/>
              </a:spcAft>
            </a:pPr>
            <a:r>
              <a:rPr lang="en-US" sz="3600" b="1" dirty="0"/>
              <a:t>Networks, the Internet, and the Cloud are parts of most computer systems</a:t>
            </a:r>
          </a:p>
          <a:p>
            <a:pPr>
              <a:spcAft>
                <a:spcPts val="1200"/>
              </a:spcAft>
            </a:pPr>
            <a:r>
              <a:rPr lang="en-US" sz="3600" b="1" dirty="0"/>
              <a:t>Understanding computers helps you solve problems, upgrade, or purchase a computer</a:t>
            </a:r>
          </a:p>
        </p:txBody>
      </p:sp>
      <p:sp>
        <p:nvSpPr>
          <p:cNvPr id="4" name="Footer Placeholder 3"/>
          <p:cNvSpPr>
            <a:spLocks noGrp="1"/>
          </p:cNvSpPr>
          <p:nvPr>
            <p:ph type="ftr" sz="quarter" idx="11"/>
          </p:nvPr>
        </p:nvSpPr>
        <p:spPr>
          <a:xfrm>
            <a:off x="3962400" y="642459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
        <p:nvSpPr>
          <p:cNvPr id="5" name="Slide Number Placeholder 4"/>
          <p:cNvSpPr>
            <a:spLocks noGrp="1"/>
          </p:cNvSpPr>
          <p:nvPr>
            <p:ph type="sldNum" sz="quarter" idx="12"/>
          </p:nvPr>
        </p:nvSpPr>
        <p:spPr/>
        <p:txBody>
          <a:bodyPr/>
          <a:lstStyle/>
          <a:p>
            <a:pPr>
              <a:defRPr/>
            </a:pPr>
            <a:fld id="{03026BBA-5F66-466E-B9EF-5275EDF82B09}" type="slidenum">
              <a:rPr lang="en-US"/>
              <a:pPr>
                <a:defRPr/>
              </a:pPr>
              <a:t>44</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Title 1"/>
          <p:cNvSpPr>
            <a:spLocks noGrp="1"/>
          </p:cNvSpPr>
          <p:nvPr>
            <p:ph type="title"/>
          </p:nvPr>
        </p:nvSpPr>
        <p:spPr>
          <a:xfrm>
            <a:off x="609600" y="304800"/>
            <a:ext cx="7924800" cy="1066800"/>
          </a:xfrm>
        </p:spPr>
        <p:txBody>
          <a:bodyPr/>
          <a:lstStyle/>
          <a:p>
            <a:r>
              <a:rPr lang="en-US" dirty="0"/>
              <a:t>Questions</a:t>
            </a:r>
          </a:p>
        </p:txBody>
      </p:sp>
      <p:pic>
        <p:nvPicPr>
          <p:cNvPr id="107522" name="Content Placeholder 5" descr="epfkknaj[1]"/>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a:xfrm>
            <a:off x="2292350" y="1165225"/>
            <a:ext cx="4559300" cy="4525963"/>
          </a:xfrm>
        </p:spPr>
      </p:pic>
      <p:sp>
        <p:nvSpPr>
          <p:cNvPr id="4" name="Footer Placeholder 3"/>
          <p:cNvSpPr>
            <a:spLocks noGrp="1"/>
          </p:cNvSpPr>
          <p:nvPr>
            <p:ph type="ftr" sz="quarter" idx="11"/>
          </p:nvPr>
        </p:nvSpPr>
        <p:spPr>
          <a:xfrm>
            <a:off x="3962400" y="642459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
        <p:nvSpPr>
          <p:cNvPr id="5" name="Slide Number Placeholder 4"/>
          <p:cNvSpPr>
            <a:spLocks noGrp="1"/>
          </p:cNvSpPr>
          <p:nvPr>
            <p:ph type="sldNum" sz="quarter" idx="12"/>
          </p:nvPr>
        </p:nvSpPr>
        <p:spPr/>
        <p:txBody>
          <a:bodyPr/>
          <a:lstStyle/>
          <a:p>
            <a:pPr>
              <a:defRPr/>
            </a:pPr>
            <a:fld id="{3A43E3D4-E4AD-4055-827B-54111A917A70}" type="slidenum">
              <a:rPr lang="en-US"/>
              <a:pPr>
                <a:defRPr/>
              </a:pPr>
              <a:t>45</a:t>
            </a:fld>
            <a:endParaRPr lang="en-US" dirty="0"/>
          </a:p>
        </p:txBody>
      </p:sp>
    </p:spTree>
  </p:cSld>
  <p:clrMapOvr>
    <a:masterClrMapping/>
  </p:clrMapOvr>
  <p:transition spd="slow">
    <p:wheel spokes="1"/>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Title 1"/>
          <p:cNvSpPr>
            <a:spLocks noGrp="1"/>
          </p:cNvSpPr>
          <p:nvPr>
            <p:ph type="title"/>
          </p:nvPr>
        </p:nvSpPr>
        <p:spPr>
          <a:xfrm>
            <a:off x="609600" y="304800"/>
            <a:ext cx="7924800" cy="1066800"/>
          </a:xfrm>
        </p:spPr>
        <p:txBody>
          <a:bodyPr/>
          <a:lstStyle/>
          <a:p>
            <a:r>
              <a:rPr lang="en-US" dirty="0"/>
              <a:t>Copyright </a:t>
            </a:r>
          </a:p>
        </p:txBody>
      </p:sp>
      <p:sp>
        <p:nvSpPr>
          <p:cNvPr id="4" name="Footer Placeholder 3"/>
          <p:cNvSpPr>
            <a:spLocks noGrp="1"/>
          </p:cNvSpPr>
          <p:nvPr>
            <p:ph type="ftr" sz="quarter" idx="11"/>
          </p:nvPr>
        </p:nvSpPr>
        <p:spPr>
          <a:xfrm>
            <a:off x="3962400" y="6488113"/>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pPr>
              <a:defRPr/>
            </a:pPr>
            <a:fld id="{B17F5413-A2D8-4F7A-B048-80472C99C695}" type="slidenum">
              <a:rPr lang="en-US"/>
              <a:pPr>
                <a:defRPr/>
              </a:pPr>
              <a:t>46</a:t>
            </a:fld>
            <a:endParaRPr lang="en-US" dirty="0"/>
          </a:p>
        </p:txBody>
      </p:sp>
      <p:pic>
        <p:nvPicPr>
          <p:cNvPr id="109572" name="Picture 1" descr="cid:3293795473_475244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3563" y="2057400"/>
            <a:ext cx="5486400" cy="1714500"/>
          </a:xfrm>
          <a:prstGeom prst="rect">
            <a:avLst/>
          </a:prstGeom>
          <a:noFill/>
          <a:ln w="9525">
            <a:noFill/>
            <a:miter lim="800000"/>
            <a:headEnd/>
            <a:tailEnd/>
          </a:ln>
        </p:spPr>
      </p:pic>
      <p:sp>
        <p:nvSpPr>
          <p:cNvPr id="109573" name="TextBox 6"/>
          <p:cNvSpPr txBox="1">
            <a:spLocks noChangeArrowheads="1"/>
          </p:cNvSpPr>
          <p:nvPr/>
        </p:nvSpPr>
        <p:spPr bwMode="auto">
          <a:xfrm>
            <a:off x="342900" y="4648200"/>
            <a:ext cx="8458200" cy="1200150"/>
          </a:xfrm>
          <a:prstGeom prst="rect">
            <a:avLst/>
          </a:prstGeom>
          <a:noFill/>
          <a:ln w="9525">
            <a:noFill/>
            <a:miter lim="800000"/>
            <a:headEnd/>
            <a:tailEnd/>
          </a:ln>
        </p:spPr>
        <p:txBody>
          <a:bodyPr>
            <a:spAutoFit/>
          </a:bodyPr>
          <a:lstStyle/>
          <a:p>
            <a:pPr algn="ctr"/>
            <a:r>
              <a:rPr lang="en-US" dirty="0">
                <a:latin typeface="Garamond" pitchFamily="18" charset="0"/>
                <a:cs typeface="Arial" charset="0"/>
              </a:rPr>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endParaRPr lang="en-US" dirty="0">
              <a:cs typeface="Arial"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962400" y="642459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a:t>
            </a:r>
            <a:endParaRPr lang="en-US" dirty="0"/>
          </a:p>
        </p:txBody>
      </p:sp>
      <p:sp>
        <p:nvSpPr>
          <p:cNvPr id="5" name="Slide Number Placeholder 4"/>
          <p:cNvSpPr>
            <a:spLocks noGrp="1"/>
          </p:cNvSpPr>
          <p:nvPr>
            <p:ph type="sldNum" sz="quarter" idx="12"/>
          </p:nvPr>
        </p:nvSpPr>
        <p:spPr/>
        <p:txBody>
          <a:bodyPr/>
          <a:lstStyle/>
          <a:p>
            <a:pPr>
              <a:defRPr/>
            </a:pPr>
            <a:fld id="{F0572F7D-568E-4CEB-86B6-A2800EA4682B}" type="slidenum">
              <a:rPr lang="en-US"/>
              <a:pPr>
                <a:defRPr/>
              </a:pPr>
              <a:t>5</a:t>
            </a:fld>
            <a:endParaRPr lang="en-US" dirty="0"/>
          </a:p>
        </p:txBody>
      </p:sp>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388" y="1252538"/>
            <a:ext cx="8023225" cy="4352925"/>
          </a:xfrm>
          <a:prstGeom prst="rect">
            <a:avLst/>
          </a:prstGeom>
          <a:noFill/>
          <a:ln w="9525">
            <a:noFill/>
            <a:miter lim="800000"/>
            <a:headEnd/>
            <a:tailEnd/>
          </a:ln>
        </p:spPr>
      </p:pic>
      <p:sp>
        <p:nvSpPr>
          <p:cNvPr id="6" name="Title 1"/>
          <p:cNvSpPr txBox="1">
            <a:spLocks/>
          </p:cNvSpPr>
          <p:nvPr/>
        </p:nvSpPr>
        <p:spPr>
          <a:xfrm>
            <a:off x="228600" y="304800"/>
            <a:ext cx="8534400" cy="990600"/>
          </a:xfrm>
          <a:prstGeom prst="rect">
            <a:avLst/>
          </a:prstGeom>
        </p:spPr>
        <p:txBody>
          <a:bodyPr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en-US" dirty="0"/>
              <a:t>Concept 1: The Computer Is a System (cont.)</a:t>
            </a:r>
          </a:p>
        </p:txBody>
      </p:sp>
    </p:spTree>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959225" y="642459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
        <p:nvSpPr>
          <p:cNvPr id="5" name="Slide Number Placeholder 4"/>
          <p:cNvSpPr>
            <a:spLocks noGrp="1"/>
          </p:cNvSpPr>
          <p:nvPr>
            <p:ph type="sldNum" sz="quarter" idx="12"/>
          </p:nvPr>
        </p:nvSpPr>
        <p:spPr/>
        <p:txBody>
          <a:bodyPr/>
          <a:lstStyle/>
          <a:p>
            <a:pPr>
              <a:defRPr/>
            </a:pPr>
            <a:fld id="{B881F054-F2C3-4A39-B564-D824665FA002}" type="slidenum">
              <a:rPr lang="en-US"/>
              <a:pPr>
                <a:defRPr/>
              </a:pPr>
              <a:t>6</a:t>
            </a:fld>
            <a:endParaRPr lang="en-US" dirty="0"/>
          </a:p>
        </p:txBody>
      </p:sp>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613" y="1252538"/>
            <a:ext cx="7724775" cy="4352925"/>
          </a:xfrm>
          <a:prstGeom prst="rect">
            <a:avLst/>
          </a:prstGeom>
          <a:noFill/>
          <a:ln w="9525">
            <a:noFill/>
            <a:miter lim="800000"/>
            <a:headEnd/>
            <a:tailEnd/>
          </a:ln>
        </p:spPr>
      </p:pic>
      <p:sp>
        <p:nvSpPr>
          <p:cNvPr id="7" name="Title 1"/>
          <p:cNvSpPr txBox="1">
            <a:spLocks/>
          </p:cNvSpPr>
          <p:nvPr/>
        </p:nvSpPr>
        <p:spPr>
          <a:xfrm>
            <a:off x="228600" y="304800"/>
            <a:ext cx="8534400" cy="990600"/>
          </a:xfrm>
          <a:prstGeom prst="rect">
            <a:avLst/>
          </a:prstGeom>
        </p:spPr>
        <p:txBody>
          <a:bodyPr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en-US" dirty="0"/>
              <a:t>Concept 1: The Computer Is a System (cont.)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798380" cy="990600"/>
          </a:xfrm>
        </p:spPr>
        <p:txBody>
          <a:bodyPr rtlCol="0">
            <a:noAutofit/>
          </a:bodyPr>
          <a:lstStyle/>
          <a:p>
            <a:pPr fontAlgn="auto">
              <a:spcAft>
                <a:spcPts val="0"/>
              </a:spcAft>
              <a:defRPr/>
            </a:pPr>
            <a:r>
              <a:rPr lang="en-US" sz="3600" dirty="0"/>
              <a:t>Concept 1: The Computer Is a System (cont.)</a:t>
            </a:r>
          </a:p>
        </p:txBody>
      </p:sp>
      <p:sp>
        <p:nvSpPr>
          <p:cNvPr id="4" name="Footer Placeholder 3"/>
          <p:cNvSpPr>
            <a:spLocks noGrp="1"/>
          </p:cNvSpPr>
          <p:nvPr>
            <p:ph type="ftr" sz="quarter" idx="11"/>
          </p:nvPr>
        </p:nvSpPr>
        <p:spPr>
          <a:xfrm>
            <a:off x="3959225" y="642459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
        <p:nvSpPr>
          <p:cNvPr id="5" name="Slide Number Placeholder 4"/>
          <p:cNvSpPr>
            <a:spLocks noGrp="1"/>
          </p:cNvSpPr>
          <p:nvPr>
            <p:ph type="sldNum" sz="quarter" idx="12"/>
          </p:nvPr>
        </p:nvSpPr>
        <p:spPr/>
        <p:txBody>
          <a:bodyPr/>
          <a:lstStyle/>
          <a:p>
            <a:pPr>
              <a:defRPr/>
            </a:pPr>
            <a:fld id="{E7252B71-2632-4898-8710-212C300A6842}" type="slidenum">
              <a:rPr lang="en-US"/>
              <a:pPr>
                <a:defRPr/>
              </a:pPr>
              <a:t>7</a:t>
            </a:fld>
            <a:endParaRPr lang="en-US" dirty="0"/>
          </a:p>
        </p:txBody>
      </p:sp>
      <p:pic>
        <p:nvPicPr>
          <p:cNvPr id="2970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963" y="1252538"/>
            <a:ext cx="7712075" cy="4352925"/>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304800"/>
            <a:ext cx="7874000" cy="990600"/>
          </a:xfrm>
        </p:spPr>
        <p:txBody>
          <a:bodyPr rtlCol="0">
            <a:noAutofit/>
          </a:bodyPr>
          <a:lstStyle/>
          <a:p>
            <a:pPr fontAlgn="auto">
              <a:spcAft>
                <a:spcPts val="0"/>
              </a:spcAft>
              <a:defRPr/>
            </a:pPr>
            <a:r>
              <a:rPr lang="en-US" sz="3600" dirty="0"/>
              <a:t>Concept 2: Common Operating Systems</a:t>
            </a:r>
          </a:p>
        </p:txBody>
      </p:sp>
      <p:sp>
        <p:nvSpPr>
          <p:cNvPr id="4" name="Footer Placeholder 3"/>
          <p:cNvSpPr>
            <a:spLocks noGrp="1"/>
          </p:cNvSpPr>
          <p:nvPr>
            <p:ph type="ftr" sz="quarter" idx="11"/>
          </p:nvPr>
        </p:nvSpPr>
        <p:spPr>
          <a:xfrm>
            <a:off x="3959225" y="642459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
        <p:nvSpPr>
          <p:cNvPr id="5" name="Slide Number Placeholder 4"/>
          <p:cNvSpPr>
            <a:spLocks noGrp="1"/>
          </p:cNvSpPr>
          <p:nvPr>
            <p:ph type="sldNum" sz="quarter" idx="12"/>
          </p:nvPr>
        </p:nvSpPr>
        <p:spPr/>
        <p:txBody>
          <a:bodyPr/>
          <a:lstStyle/>
          <a:p>
            <a:pPr>
              <a:defRPr/>
            </a:pPr>
            <a:fld id="{BEE9A61A-7463-4586-A74E-F2ADAAEC1E56}" type="slidenum">
              <a:rPr lang="en-US"/>
              <a:pPr>
                <a:defRPr/>
              </a:pPr>
              <a:t>8</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9755" y="1201510"/>
            <a:ext cx="7675290" cy="4324859"/>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a:xfrm>
            <a:off x="193675" y="304800"/>
            <a:ext cx="8794750" cy="990600"/>
          </a:xfrm>
        </p:spPr>
        <p:txBody>
          <a:bodyPr/>
          <a:lstStyle/>
          <a:p>
            <a:r>
              <a:rPr lang="en-US" sz="3400" dirty="0"/>
              <a:t>Concept 2: Common Operating Systems (cont.)</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7EB350EC-D88F-4E57-B133-A913CAEB0A7A}" type="slidenum">
              <a:rPr lang="en-US"/>
              <a:pPr>
                <a:defRPr/>
              </a:pPr>
              <a:t>9</a:t>
            </a:fld>
            <a:endParaRPr lang="en-US" dirty="0"/>
          </a:p>
        </p:txBody>
      </p:sp>
      <p:pic>
        <p:nvPicPr>
          <p:cNvPr id="3379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963" y="1252538"/>
            <a:ext cx="7712075" cy="4352925"/>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Success-Pears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Success-Pearson</Template>
  <TotalTime>11641</TotalTime>
  <Words>3040</Words>
  <Application>Microsoft Office PowerPoint</Application>
  <PresentationFormat>On-screen Show (4:3)</PresentationFormat>
  <Paragraphs>296</Paragraphs>
  <Slides>46</Slides>
  <Notes>46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Arial</vt:lpstr>
      <vt:lpstr>Calibri</vt:lpstr>
      <vt:lpstr>Garamond</vt:lpstr>
      <vt:lpstr>Success-Pearson</vt:lpstr>
      <vt:lpstr>Skills for Success  with Microsoft Office 2016 Volume 1</vt:lpstr>
      <vt:lpstr>Concepts</vt:lpstr>
      <vt:lpstr>Concepts (cont.)</vt:lpstr>
      <vt:lpstr>Concept 1: The Computer Is a System</vt:lpstr>
      <vt:lpstr>PowerPoint Presentation</vt:lpstr>
      <vt:lpstr>PowerPoint Presentation</vt:lpstr>
      <vt:lpstr>Concept 1: The Computer Is a System (cont.)</vt:lpstr>
      <vt:lpstr>Concept 2: Common Operating Systems</vt:lpstr>
      <vt:lpstr>Concept 2: Common Operating Systems (cont.)</vt:lpstr>
      <vt:lpstr>PowerPoint Presentation</vt:lpstr>
      <vt:lpstr>PowerPoint Presentation</vt:lpstr>
      <vt:lpstr>Concept 3: Input Devices</vt:lpstr>
      <vt:lpstr>Concept 3: Input Devices (cont.)</vt:lpstr>
      <vt:lpstr>Concept 3: Input Devices (cont.)</vt:lpstr>
      <vt:lpstr>Concept 3: Input Devices (cont.)</vt:lpstr>
      <vt:lpstr>Concept 4: Storage Devices</vt:lpstr>
      <vt:lpstr>Concept 4: Storage Devices (cont.)</vt:lpstr>
      <vt:lpstr>Concept 4: Storage Devices (cont.)</vt:lpstr>
      <vt:lpstr>Concept 4: Storage Devices (cont.)</vt:lpstr>
      <vt:lpstr>Concept 5: Apps and Applications</vt:lpstr>
      <vt:lpstr>Concept 5: Apps and Applications (cont.)</vt:lpstr>
      <vt:lpstr>Concept 5: Apps and Applications (cont.)</vt:lpstr>
      <vt:lpstr>Concept 5: Apps and Applications (cont.)</vt:lpstr>
      <vt:lpstr>Concept 6: Networks</vt:lpstr>
      <vt:lpstr>Concept 6: Networks (cont.)</vt:lpstr>
      <vt:lpstr>Concept 6: Networks (cont.)</vt:lpstr>
      <vt:lpstr>Concept 6: Networks (cont.)</vt:lpstr>
      <vt:lpstr>Concept 7: Cloud Computing</vt:lpstr>
      <vt:lpstr>Concept 7: Cloud Computing (cont.)</vt:lpstr>
      <vt:lpstr>Concept 7: Cloud Computing (cont.)</vt:lpstr>
      <vt:lpstr>Concept 7: Cloud Computing (cont.)</vt:lpstr>
      <vt:lpstr>Concept 8: Share Files with Others</vt:lpstr>
      <vt:lpstr>Concept 8: Share Files with Others (cont.)</vt:lpstr>
      <vt:lpstr>Concept 8: Share Files with Others (cont.)</vt:lpstr>
      <vt:lpstr>Concept 8: Share Files with Others (cont.)</vt:lpstr>
      <vt:lpstr>Concept 9: Office 365</vt:lpstr>
      <vt:lpstr>Concept 9: Office 365 (cont.)</vt:lpstr>
      <vt:lpstr>Concept 9: Office 365 (cont.)</vt:lpstr>
      <vt:lpstr>Concept 9: Office 365 (cont.)</vt:lpstr>
      <vt:lpstr>Concept 10: Buying a Computer</vt:lpstr>
      <vt:lpstr>Concept 10: Buying a Computer (cont.)</vt:lpstr>
      <vt:lpstr>Concept 10: Buying a Computer (cont.)</vt:lpstr>
      <vt:lpstr>Concept 10: Buying a Computer (cont.)</vt:lpstr>
      <vt:lpstr>Summary</vt:lpstr>
      <vt:lpstr>Questions</vt:lpstr>
      <vt:lpstr>Copyright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Skills for Success</dc:creator>
  <cp:lastModifiedBy>nancy lamm</cp:lastModifiedBy>
  <cp:revision>140</cp:revision>
  <dcterms:created xsi:type="dcterms:W3CDTF">2009-09-02T17:31:05Z</dcterms:created>
  <dcterms:modified xsi:type="dcterms:W3CDTF">2016-03-04T18:52:01Z</dcterms:modified>
</cp:coreProperties>
</file>